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83"/>
  </p:notesMasterIdLst>
  <p:sldIdLst>
    <p:sldId id="256" r:id="rId4"/>
    <p:sldId id="261" r:id="rId5"/>
    <p:sldId id="262" r:id="rId6"/>
    <p:sldId id="317" r:id="rId7"/>
    <p:sldId id="318" r:id="rId8"/>
    <p:sldId id="263" r:id="rId9"/>
    <p:sldId id="264" r:id="rId10"/>
    <p:sldId id="265" r:id="rId11"/>
    <p:sldId id="266" r:id="rId12"/>
    <p:sldId id="268" r:id="rId13"/>
    <p:sldId id="319" r:id="rId14"/>
    <p:sldId id="320" r:id="rId15"/>
    <p:sldId id="269" r:id="rId16"/>
    <p:sldId id="321" r:id="rId17"/>
    <p:sldId id="270" r:id="rId18"/>
    <p:sldId id="271" r:id="rId19"/>
    <p:sldId id="272" r:id="rId20"/>
    <p:sldId id="273" r:id="rId21"/>
    <p:sldId id="274" r:id="rId22"/>
    <p:sldId id="275" r:id="rId23"/>
    <p:sldId id="276" r:id="rId24"/>
    <p:sldId id="277" r:id="rId25"/>
    <p:sldId id="324" r:id="rId26"/>
    <p:sldId id="279" r:id="rId27"/>
    <p:sldId id="280" r:id="rId28"/>
    <p:sldId id="281" r:id="rId29"/>
    <p:sldId id="282" r:id="rId30"/>
    <p:sldId id="283" r:id="rId31"/>
    <p:sldId id="284" r:id="rId32"/>
    <p:sldId id="286" r:id="rId33"/>
    <p:sldId id="325" r:id="rId34"/>
    <p:sldId id="335" r:id="rId35"/>
    <p:sldId id="336" r:id="rId36"/>
    <p:sldId id="337" r:id="rId37"/>
    <p:sldId id="287" r:id="rId38"/>
    <p:sldId id="326"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33" r:id="rId68"/>
    <p:sldId id="316" r:id="rId69"/>
    <p:sldId id="334" r:id="rId70"/>
    <p:sldId id="339" r:id="rId71"/>
    <p:sldId id="340" r:id="rId72"/>
    <p:sldId id="341" r:id="rId73"/>
    <p:sldId id="342" r:id="rId74"/>
    <p:sldId id="343" r:id="rId75"/>
    <p:sldId id="344" r:id="rId76"/>
    <p:sldId id="328" r:id="rId77"/>
    <p:sldId id="329" r:id="rId78"/>
    <p:sldId id="330" r:id="rId79"/>
    <p:sldId id="331" r:id="rId80"/>
    <p:sldId id="332" r:id="rId81"/>
    <p:sldId id="338" r:id="rId82"/>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33"/>
    <a:srgbClr val="003300"/>
    <a:srgbClr val="797B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782" autoAdjust="0"/>
  </p:normalViewPr>
  <p:slideViewPr>
    <p:cSldViewPr>
      <p:cViewPr varScale="1">
        <p:scale>
          <a:sx n="81" d="100"/>
          <a:sy n="81" d="100"/>
        </p:scale>
        <p:origin x="1426" y="53"/>
      </p:cViewPr>
      <p:guideLst>
        <p:guide orient="horz" pos="1620"/>
        <p:guide pos="2880"/>
      </p:guideLst>
    </p:cSldViewPr>
  </p:slideViewPr>
  <p:notesTextViewPr>
    <p:cViewPr>
      <p:scale>
        <a:sx n="1" d="1"/>
        <a:sy n="1" d="1"/>
      </p:scale>
      <p:origin x="0" y="0"/>
    </p:cViewPr>
  </p:notesTextViewPr>
  <p:notesViewPr>
    <p:cSldViewPr showGuides="1">
      <p:cViewPr varScale="1">
        <p:scale>
          <a:sx n="86" d="100"/>
          <a:sy n="86" d="100"/>
        </p:scale>
        <p:origin x="-5766"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presProps" Target="pres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525870-841D-4044-B34D-4FF5A46B7E0D}" type="doc">
      <dgm:prSet loTypeId="urn:microsoft.com/office/officeart/2005/8/layout/process1" loCatId="process" qsTypeId="urn:microsoft.com/office/officeart/2005/8/quickstyle/3d1" qsCatId="3D" csTypeId="urn:microsoft.com/office/officeart/2005/8/colors/colorful1#1" csCatId="colorful" phldr="1"/>
      <dgm:spPr/>
    </dgm:pt>
    <dgm:pt modelId="{2C596833-495C-41E1-BE35-B360FAE28632}">
      <dgm:prSet phldrT="[Text]"/>
      <dgm:spPr>
        <a:pattFill prst="wdUpDiag">
          <a:fgClr>
            <a:schemeClr val="accent1"/>
          </a:fgClr>
          <a:bgClr>
            <a:schemeClr val="bg1"/>
          </a:bgClr>
        </a:pattFill>
      </dgm:spPr>
      <dgm:t>
        <a:bodyPr/>
        <a:lstStyle/>
        <a:p>
          <a:endParaRPr lang="en-IN" dirty="0"/>
        </a:p>
      </dgm:t>
    </dgm:pt>
    <dgm:pt modelId="{AE09995E-0796-4B81-A304-901362C24A6A}" type="parTrans" cxnId="{DE783B75-74A5-4B83-AE30-04922BEF1988}">
      <dgm:prSet/>
      <dgm:spPr/>
      <dgm:t>
        <a:bodyPr/>
        <a:lstStyle/>
        <a:p>
          <a:endParaRPr lang="en-IN"/>
        </a:p>
      </dgm:t>
    </dgm:pt>
    <dgm:pt modelId="{F4012B2F-A4F6-4FD4-B8D8-20C34C187F9F}" type="sibTrans" cxnId="{DE783B75-74A5-4B83-AE30-04922BEF1988}">
      <dgm:prSet/>
      <dgm:spPr/>
      <dgm:t>
        <a:bodyPr/>
        <a:lstStyle/>
        <a:p>
          <a:endParaRPr lang="en-IN"/>
        </a:p>
      </dgm:t>
    </dgm:pt>
    <dgm:pt modelId="{40B287C1-2EE9-46AD-AC07-736667CC0592}">
      <dgm:prSet phldrT="[Text]" custT="1"/>
      <dgm:spPr/>
      <dgm:t>
        <a:bodyPr/>
        <a:lstStyle/>
        <a:p>
          <a:pPr algn="l"/>
          <a:r>
            <a:rPr lang="en-IN" sz="1200" dirty="0"/>
            <a:t>Sun</a:t>
          </a:r>
        </a:p>
      </dgm:t>
    </dgm:pt>
    <dgm:pt modelId="{48A6D7FA-D89E-4668-8507-03B8AA631BE2}" type="parTrans" cxnId="{12CC3FD8-54C3-407E-9D36-63911D0A7BF3}">
      <dgm:prSet/>
      <dgm:spPr/>
      <dgm:t>
        <a:bodyPr/>
        <a:lstStyle/>
        <a:p>
          <a:endParaRPr lang="en-IN"/>
        </a:p>
      </dgm:t>
    </dgm:pt>
    <dgm:pt modelId="{DBA9B7DB-FB2B-48AA-80F9-5780B508FF4D}" type="sibTrans" cxnId="{12CC3FD8-54C3-407E-9D36-63911D0A7BF3}">
      <dgm:prSet/>
      <dgm:spPr>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gradFill>
        <a:ln>
          <a:noFill/>
        </a:ln>
      </dgm:spPr>
      <dgm:t>
        <a:bodyPr/>
        <a:lstStyle/>
        <a:p>
          <a:endParaRPr lang="en-IN"/>
        </a:p>
      </dgm:t>
    </dgm:pt>
    <dgm:pt modelId="{4B4C7A18-3323-4360-90F3-16FF7E5FEB09}">
      <dgm:prSet custT="1"/>
      <dgm:spPr/>
      <dgm:t>
        <a:bodyPr/>
        <a:lstStyle/>
        <a:p>
          <a:pPr algn="l"/>
          <a:r>
            <a:rPr lang="en-IN" sz="1200" dirty="0"/>
            <a:t>Sat</a:t>
          </a:r>
        </a:p>
      </dgm:t>
    </dgm:pt>
    <dgm:pt modelId="{E9D05779-6FCF-4CE0-8FCC-B33C8B1B7533}" type="parTrans" cxnId="{685EC0B6-0200-45E3-8F78-FFD6FBEBD5D6}">
      <dgm:prSet/>
      <dgm:spPr/>
      <dgm:t>
        <a:bodyPr/>
        <a:lstStyle/>
        <a:p>
          <a:endParaRPr lang="en-IN"/>
        </a:p>
      </dgm:t>
    </dgm:pt>
    <dgm:pt modelId="{6137BB1A-59C0-4563-A782-C64F1C5C0850}" type="sibTrans" cxnId="{685EC0B6-0200-45E3-8F78-FFD6FBEBD5D6}">
      <dgm:prSet/>
      <dgm:spPr/>
      <dgm:t>
        <a:bodyPr/>
        <a:lstStyle/>
        <a:p>
          <a:endParaRPr lang="en-IN"/>
        </a:p>
      </dgm:t>
    </dgm:pt>
    <dgm:pt modelId="{5728A5BB-D4C0-4DA7-A380-10B6801E1038}">
      <dgm:prSet custT="1"/>
      <dgm:spPr/>
      <dgm:t>
        <a:bodyPr/>
        <a:lstStyle/>
        <a:p>
          <a:pPr algn="l"/>
          <a:r>
            <a:rPr lang="en-IN" sz="1200" dirty="0"/>
            <a:t>Fri</a:t>
          </a:r>
        </a:p>
      </dgm:t>
    </dgm:pt>
    <dgm:pt modelId="{182BF8EA-A6BC-4C4B-9881-303C3E66FB35}" type="parTrans" cxnId="{189353A2-632D-4F17-9791-4B68539ABAEF}">
      <dgm:prSet/>
      <dgm:spPr/>
      <dgm:t>
        <a:bodyPr/>
        <a:lstStyle/>
        <a:p>
          <a:endParaRPr lang="en-IN"/>
        </a:p>
      </dgm:t>
    </dgm:pt>
    <dgm:pt modelId="{D5F3E2B1-5E31-4A74-9EAE-6E647364C1D9}" type="sibTrans" cxnId="{189353A2-632D-4F17-9791-4B68539ABAEF}">
      <dgm:prSet/>
      <dgm:spPr/>
      <dgm:t>
        <a:bodyPr/>
        <a:lstStyle/>
        <a:p>
          <a:endParaRPr lang="en-IN"/>
        </a:p>
      </dgm:t>
    </dgm:pt>
    <dgm:pt modelId="{3A3CFC54-B318-4763-8EDD-33FA34B4E1A1}">
      <dgm:prSet custT="1"/>
      <dgm:spPr/>
      <dgm:t>
        <a:bodyPr/>
        <a:lstStyle/>
        <a:p>
          <a:pPr algn="l"/>
          <a:r>
            <a:rPr lang="en-IN" sz="1200" dirty="0"/>
            <a:t>Thu</a:t>
          </a:r>
        </a:p>
      </dgm:t>
    </dgm:pt>
    <dgm:pt modelId="{1A512A34-02E9-477E-9D32-28FFE06D27B5}" type="parTrans" cxnId="{7538516D-2FB2-4255-A056-91F8BA6BA207}">
      <dgm:prSet/>
      <dgm:spPr/>
      <dgm:t>
        <a:bodyPr/>
        <a:lstStyle/>
        <a:p>
          <a:endParaRPr lang="en-IN"/>
        </a:p>
      </dgm:t>
    </dgm:pt>
    <dgm:pt modelId="{2C092915-C185-499C-9907-9AD66C4BD6FD}" type="sibTrans" cxnId="{7538516D-2FB2-4255-A056-91F8BA6BA207}">
      <dgm:prSet/>
      <dgm:spPr/>
      <dgm:t>
        <a:bodyPr/>
        <a:lstStyle/>
        <a:p>
          <a:endParaRPr lang="en-IN"/>
        </a:p>
      </dgm:t>
    </dgm:pt>
    <dgm:pt modelId="{8D6E168F-A10E-4830-8187-54333A2200C1}">
      <dgm:prSet custT="1"/>
      <dgm:spPr/>
      <dgm:t>
        <a:bodyPr/>
        <a:lstStyle/>
        <a:p>
          <a:pPr algn="l"/>
          <a:r>
            <a:rPr lang="en-IN" sz="1200" dirty="0"/>
            <a:t>Wed</a:t>
          </a:r>
        </a:p>
      </dgm:t>
    </dgm:pt>
    <dgm:pt modelId="{B3AEBB03-4A94-46E6-AB3E-6FC4E41D867A}" type="parTrans" cxnId="{3B439E6B-1EF5-48CF-9F76-AC7AB3545A0A}">
      <dgm:prSet/>
      <dgm:spPr/>
      <dgm:t>
        <a:bodyPr/>
        <a:lstStyle/>
        <a:p>
          <a:endParaRPr lang="en-IN"/>
        </a:p>
      </dgm:t>
    </dgm:pt>
    <dgm:pt modelId="{9A655055-0375-4561-B654-D6FCB340C6A0}" type="sibTrans" cxnId="{3B439E6B-1EF5-48CF-9F76-AC7AB3545A0A}">
      <dgm:prSet/>
      <dgm:spPr/>
      <dgm:t>
        <a:bodyPr/>
        <a:lstStyle/>
        <a:p>
          <a:endParaRPr lang="en-IN"/>
        </a:p>
      </dgm:t>
    </dgm:pt>
    <dgm:pt modelId="{03BC7B4E-F936-4124-9A62-65B0463F037F}">
      <dgm:prSet custT="1"/>
      <dgm:spPr/>
      <dgm:t>
        <a:bodyPr/>
        <a:lstStyle/>
        <a:p>
          <a:pPr algn="l"/>
          <a:r>
            <a:rPr lang="en-IN" sz="1200" dirty="0"/>
            <a:t>Tue</a:t>
          </a:r>
        </a:p>
      </dgm:t>
    </dgm:pt>
    <dgm:pt modelId="{01351664-FC28-446D-8D22-2E3423D939F0}" type="parTrans" cxnId="{0925DF18-06E7-4ABB-A73C-53B6FE2FD773}">
      <dgm:prSet/>
      <dgm:spPr/>
      <dgm:t>
        <a:bodyPr/>
        <a:lstStyle/>
        <a:p>
          <a:endParaRPr lang="en-IN"/>
        </a:p>
      </dgm:t>
    </dgm:pt>
    <dgm:pt modelId="{34CC185A-9493-4119-AB98-2AAA1D30070C}" type="sibTrans" cxnId="{0925DF18-06E7-4ABB-A73C-53B6FE2FD773}">
      <dgm:prSet/>
      <dgm:spPr/>
      <dgm:t>
        <a:bodyPr/>
        <a:lstStyle/>
        <a:p>
          <a:endParaRPr lang="en-IN"/>
        </a:p>
      </dgm:t>
    </dgm:pt>
    <dgm:pt modelId="{77FE605C-441C-4D6C-B27D-15000B1705B9}">
      <dgm:prSet custT="1"/>
      <dgm:spPr/>
      <dgm:t>
        <a:bodyPr/>
        <a:lstStyle/>
        <a:p>
          <a:pPr algn="l"/>
          <a:r>
            <a:rPr lang="en-IN" sz="1200" dirty="0"/>
            <a:t>Mon</a:t>
          </a:r>
        </a:p>
      </dgm:t>
    </dgm:pt>
    <dgm:pt modelId="{262517E1-0F5C-496B-A93B-61C6593FC65A}" type="parTrans" cxnId="{4EB4675A-4087-4A79-93EA-4C8298C2253D}">
      <dgm:prSet/>
      <dgm:spPr/>
      <dgm:t>
        <a:bodyPr/>
        <a:lstStyle/>
        <a:p>
          <a:endParaRPr lang="en-IN"/>
        </a:p>
      </dgm:t>
    </dgm:pt>
    <dgm:pt modelId="{6EB5318F-CF11-4C8B-B4B2-A1F741FCC612}" type="sibTrans" cxnId="{4EB4675A-4087-4A79-93EA-4C8298C2253D}">
      <dgm:prSet/>
      <dgm:spPr/>
      <dgm:t>
        <a:bodyPr/>
        <a:lstStyle/>
        <a:p>
          <a:endParaRPr lang="en-IN"/>
        </a:p>
      </dgm:t>
    </dgm:pt>
    <dgm:pt modelId="{093F1BE2-1016-4243-87B6-CF503BE0E15C}" type="pres">
      <dgm:prSet presAssocID="{26525870-841D-4044-B34D-4FF5A46B7E0D}" presName="Name0" presStyleCnt="0">
        <dgm:presLayoutVars>
          <dgm:dir/>
          <dgm:resizeHandles val="exact"/>
        </dgm:presLayoutVars>
      </dgm:prSet>
      <dgm:spPr/>
    </dgm:pt>
    <dgm:pt modelId="{47BEDA52-E54F-4A32-86E4-DCE16511AFBF}" type="pres">
      <dgm:prSet presAssocID="{2C596833-495C-41E1-BE35-B360FAE28632}" presName="node" presStyleLbl="node1" presStyleIdx="0" presStyleCnt="8">
        <dgm:presLayoutVars>
          <dgm:bulletEnabled val="1"/>
        </dgm:presLayoutVars>
      </dgm:prSet>
      <dgm:spPr/>
    </dgm:pt>
    <dgm:pt modelId="{19F1156F-5886-4050-A3A0-E574745347EF}" type="pres">
      <dgm:prSet presAssocID="{F4012B2F-A4F6-4FD4-B8D8-20C34C187F9F}" presName="sibTrans" presStyleLbl="sibTrans2D1" presStyleIdx="0" presStyleCnt="7"/>
      <dgm:spPr/>
    </dgm:pt>
    <dgm:pt modelId="{80D3242D-CCB8-4CE3-B5DA-8183EDC707D8}" type="pres">
      <dgm:prSet presAssocID="{F4012B2F-A4F6-4FD4-B8D8-20C34C187F9F}" presName="connectorText" presStyleLbl="sibTrans2D1" presStyleIdx="0" presStyleCnt="7"/>
      <dgm:spPr/>
    </dgm:pt>
    <dgm:pt modelId="{86396329-7C45-4224-AC25-4226A644F328}" type="pres">
      <dgm:prSet presAssocID="{40B287C1-2EE9-46AD-AC07-736667CC0592}" presName="node" presStyleLbl="node1" presStyleIdx="1" presStyleCnt="8">
        <dgm:presLayoutVars>
          <dgm:bulletEnabled val="1"/>
        </dgm:presLayoutVars>
      </dgm:prSet>
      <dgm:spPr/>
    </dgm:pt>
    <dgm:pt modelId="{1066BBD7-ED70-42A4-9638-0023703E9E79}" type="pres">
      <dgm:prSet presAssocID="{DBA9B7DB-FB2B-48AA-80F9-5780B508FF4D}" presName="sibTrans" presStyleLbl="sibTrans2D1" presStyleIdx="1" presStyleCnt="7"/>
      <dgm:spPr/>
    </dgm:pt>
    <dgm:pt modelId="{65338EE4-7E4C-4E3E-A37F-0DFA0D37F8A4}" type="pres">
      <dgm:prSet presAssocID="{DBA9B7DB-FB2B-48AA-80F9-5780B508FF4D}" presName="connectorText" presStyleLbl="sibTrans2D1" presStyleIdx="1" presStyleCnt="7"/>
      <dgm:spPr/>
    </dgm:pt>
    <dgm:pt modelId="{B0071D6C-EDB5-4CF9-89F6-3F5645ABE3A0}" type="pres">
      <dgm:prSet presAssocID="{77FE605C-441C-4D6C-B27D-15000B1705B9}" presName="node" presStyleLbl="node1" presStyleIdx="2" presStyleCnt="8">
        <dgm:presLayoutVars>
          <dgm:bulletEnabled val="1"/>
        </dgm:presLayoutVars>
      </dgm:prSet>
      <dgm:spPr/>
    </dgm:pt>
    <dgm:pt modelId="{D5B1179D-AE48-482F-A20F-52D6FB37D5F6}" type="pres">
      <dgm:prSet presAssocID="{6EB5318F-CF11-4C8B-B4B2-A1F741FCC612}" presName="sibTrans" presStyleLbl="sibTrans2D1" presStyleIdx="2" presStyleCnt="7"/>
      <dgm:spPr/>
    </dgm:pt>
    <dgm:pt modelId="{F627FDB4-19C5-4C64-A60B-CAA6EA4A560E}" type="pres">
      <dgm:prSet presAssocID="{6EB5318F-CF11-4C8B-B4B2-A1F741FCC612}" presName="connectorText" presStyleLbl="sibTrans2D1" presStyleIdx="2" presStyleCnt="7"/>
      <dgm:spPr/>
    </dgm:pt>
    <dgm:pt modelId="{04F8FA7E-12F6-43E7-89F8-5DECEAC20A31}" type="pres">
      <dgm:prSet presAssocID="{03BC7B4E-F936-4124-9A62-65B0463F037F}" presName="node" presStyleLbl="node1" presStyleIdx="3" presStyleCnt="8">
        <dgm:presLayoutVars>
          <dgm:bulletEnabled val="1"/>
        </dgm:presLayoutVars>
      </dgm:prSet>
      <dgm:spPr/>
    </dgm:pt>
    <dgm:pt modelId="{AC2967C8-49BD-4D70-9EE2-22E177B411B3}" type="pres">
      <dgm:prSet presAssocID="{34CC185A-9493-4119-AB98-2AAA1D30070C}" presName="sibTrans" presStyleLbl="sibTrans2D1" presStyleIdx="3" presStyleCnt="7"/>
      <dgm:spPr/>
    </dgm:pt>
    <dgm:pt modelId="{5639B6FF-4333-4353-BB93-3B5375EB177F}" type="pres">
      <dgm:prSet presAssocID="{34CC185A-9493-4119-AB98-2AAA1D30070C}" presName="connectorText" presStyleLbl="sibTrans2D1" presStyleIdx="3" presStyleCnt="7"/>
      <dgm:spPr/>
    </dgm:pt>
    <dgm:pt modelId="{1DD8324E-4F45-49DC-9D77-49B0AD87CF75}" type="pres">
      <dgm:prSet presAssocID="{8D6E168F-A10E-4830-8187-54333A2200C1}" presName="node" presStyleLbl="node1" presStyleIdx="4" presStyleCnt="8">
        <dgm:presLayoutVars>
          <dgm:bulletEnabled val="1"/>
        </dgm:presLayoutVars>
      </dgm:prSet>
      <dgm:spPr/>
    </dgm:pt>
    <dgm:pt modelId="{ADB9ED96-1216-431F-BB40-91A81ED96827}" type="pres">
      <dgm:prSet presAssocID="{9A655055-0375-4561-B654-D6FCB340C6A0}" presName="sibTrans" presStyleLbl="sibTrans2D1" presStyleIdx="4" presStyleCnt="7"/>
      <dgm:spPr/>
    </dgm:pt>
    <dgm:pt modelId="{3A45015A-DC90-4146-AD2B-9681215A4022}" type="pres">
      <dgm:prSet presAssocID="{9A655055-0375-4561-B654-D6FCB340C6A0}" presName="connectorText" presStyleLbl="sibTrans2D1" presStyleIdx="4" presStyleCnt="7"/>
      <dgm:spPr/>
    </dgm:pt>
    <dgm:pt modelId="{57941D08-AB1A-497E-BFD6-2A578410ADBD}" type="pres">
      <dgm:prSet presAssocID="{3A3CFC54-B318-4763-8EDD-33FA34B4E1A1}" presName="node" presStyleLbl="node1" presStyleIdx="5" presStyleCnt="8">
        <dgm:presLayoutVars>
          <dgm:bulletEnabled val="1"/>
        </dgm:presLayoutVars>
      </dgm:prSet>
      <dgm:spPr/>
    </dgm:pt>
    <dgm:pt modelId="{899F2687-79D1-4080-B39E-1B13B613B091}" type="pres">
      <dgm:prSet presAssocID="{2C092915-C185-499C-9907-9AD66C4BD6FD}" presName="sibTrans" presStyleLbl="sibTrans2D1" presStyleIdx="5" presStyleCnt="7"/>
      <dgm:spPr/>
    </dgm:pt>
    <dgm:pt modelId="{B9929B5E-16B6-42B1-96D6-DA4069FEE1DD}" type="pres">
      <dgm:prSet presAssocID="{2C092915-C185-499C-9907-9AD66C4BD6FD}" presName="connectorText" presStyleLbl="sibTrans2D1" presStyleIdx="5" presStyleCnt="7"/>
      <dgm:spPr/>
    </dgm:pt>
    <dgm:pt modelId="{E5FBEA52-D069-49B2-A8AB-8A9A2F29DE59}" type="pres">
      <dgm:prSet presAssocID="{5728A5BB-D4C0-4DA7-A380-10B6801E1038}" presName="node" presStyleLbl="node1" presStyleIdx="6" presStyleCnt="8">
        <dgm:presLayoutVars>
          <dgm:bulletEnabled val="1"/>
        </dgm:presLayoutVars>
      </dgm:prSet>
      <dgm:spPr/>
    </dgm:pt>
    <dgm:pt modelId="{E43B2D76-F8A6-42A2-B686-1429F36396E7}" type="pres">
      <dgm:prSet presAssocID="{D5F3E2B1-5E31-4A74-9EAE-6E647364C1D9}" presName="sibTrans" presStyleLbl="sibTrans2D1" presStyleIdx="6" presStyleCnt="7"/>
      <dgm:spPr/>
    </dgm:pt>
    <dgm:pt modelId="{87FED358-B4B2-41DD-9289-18F333CD00AE}" type="pres">
      <dgm:prSet presAssocID="{D5F3E2B1-5E31-4A74-9EAE-6E647364C1D9}" presName="connectorText" presStyleLbl="sibTrans2D1" presStyleIdx="6" presStyleCnt="7"/>
      <dgm:spPr/>
    </dgm:pt>
    <dgm:pt modelId="{CDAC8087-33FE-4810-8C0C-4B4D9DAAA545}" type="pres">
      <dgm:prSet presAssocID="{4B4C7A18-3323-4360-90F3-16FF7E5FEB09}" presName="node" presStyleLbl="node1" presStyleIdx="7" presStyleCnt="8">
        <dgm:presLayoutVars>
          <dgm:bulletEnabled val="1"/>
        </dgm:presLayoutVars>
      </dgm:prSet>
      <dgm:spPr/>
    </dgm:pt>
  </dgm:ptLst>
  <dgm:cxnLst>
    <dgm:cxn modelId="{78585710-B383-47F0-9A20-C3E6142FF710}" type="presOf" srcId="{6EB5318F-CF11-4C8B-B4B2-A1F741FCC612}" destId="{D5B1179D-AE48-482F-A20F-52D6FB37D5F6}" srcOrd="0" destOrd="0" presId="urn:microsoft.com/office/officeart/2005/8/layout/process1"/>
    <dgm:cxn modelId="{0925DF18-06E7-4ABB-A73C-53B6FE2FD773}" srcId="{26525870-841D-4044-B34D-4FF5A46B7E0D}" destId="{03BC7B4E-F936-4124-9A62-65B0463F037F}" srcOrd="3" destOrd="0" parTransId="{01351664-FC28-446D-8D22-2E3423D939F0}" sibTransId="{34CC185A-9493-4119-AB98-2AAA1D30070C}"/>
    <dgm:cxn modelId="{A3A2041B-85D0-4419-9953-8B03C63E27D1}" type="presOf" srcId="{9A655055-0375-4561-B654-D6FCB340C6A0}" destId="{3A45015A-DC90-4146-AD2B-9681215A4022}" srcOrd="1" destOrd="0" presId="urn:microsoft.com/office/officeart/2005/8/layout/process1"/>
    <dgm:cxn modelId="{B5E6D01E-AD18-401D-88FB-BB89D57AD4FD}" type="presOf" srcId="{DBA9B7DB-FB2B-48AA-80F9-5780B508FF4D}" destId="{1066BBD7-ED70-42A4-9638-0023703E9E79}" srcOrd="0" destOrd="0" presId="urn:microsoft.com/office/officeart/2005/8/layout/process1"/>
    <dgm:cxn modelId="{21A4DD29-5120-4CD8-B417-4F891129743A}" type="presOf" srcId="{2C596833-495C-41E1-BE35-B360FAE28632}" destId="{47BEDA52-E54F-4A32-86E4-DCE16511AFBF}" srcOrd="0" destOrd="0" presId="urn:microsoft.com/office/officeart/2005/8/layout/process1"/>
    <dgm:cxn modelId="{3F033A30-B110-457B-8AA3-C1E42369328F}" type="presOf" srcId="{6EB5318F-CF11-4C8B-B4B2-A1F741FCC612}" destId="{F627FDB4-19C5-4C64-A60B-CAA6EA4A560E}" srcOrd="1" destOrd="0" presId="urn:microsoft.com/office/officeart/2005/8/layout/process1"/>
    <dgm:cxn modelId="{1916CA30-FD9B-40BD-999C-BF1D72A36BCC}" type="presOf" srcId="{03BC7B4E-F936-4124-9A62-65B0463F037F}" destId="{04F8FA7E-12F6-43E7-89F8-5DECEAC20A31}" srcOrd="0" destOrd="0" presId="urn:microsoft.com/office/officeart/2005/8/layout/process1"/>
    <dgm:cxn modelId="{8F2E383A-F05D-4A24-AF15-DE9F2F42D9C3}" type="presOf" srcId="{9A655055-0375-4561-B654-D6FCB340C6A0}" destId="{ADB9ED96-1216-431F-BB40-91A81ED96827}" srcOrd="0" destOrd="0" presId="urn:microsoft.com/office/officeart/2005/8/layout/process1"/>
    <dgm:cxn modelId="{2EE2633B-0E87-48E9-BA8B-9B2CBAEB1F42}" type="presOf" srcId="{3A3CFC54-B318-4763-8EDD-33FA34B4E1A1}" destId="{57941D08-AB1A-497E-BFD6-2A578410ADBD}" srcOrd="0" destOrd="0" presId="urn:microsoft.com/office/officeart/2005/8/layout/process1"/>
    <dgm:cxn modelId="{5661703E-1919-43FB-BF0F-2D4DFECF7FD0}" type="presOf" srcId="{4B4C7A18-3323-4360-90F3-16FF7E5FEB09}" destId="{CDAC8087-33FE-4810-8C0C-4B4D9DAAA545}" srcOrd="0" destOrd="0" presId="urn:microsoft.com/office/officeart/2005/8/layout/process1"/>
    <dgm:cxn modelId="{B83E1145-A39A-4090-8571-B3CD59598DF6}" type="presOf" srcId="{2C092915-C185-499C-9907-9AD66C4BD6FD}" destId="{899F2687-79D1-4080-B39E-1B13B613B091}" srcOrd="0" destOrd="0" presId="urn:microsoft.com/office/officeart/2005/8/layout/process1"/>
    <dgm:cxn modelId="{3B439E6B-1EF5-48CF-9F76-AC7AB3545A0A}" srcId="{26525870-841D-4044-B34D-4FF5A46B7E0D}" destId="{8D6E168F-A10E-4830-8187-54333A2200C1}" srcOrd="4" destOrd="0" parTransId="{B3AEBB03-4A94-46E6-AB3E-6FC4E41D867A}" sibTransId="{9A655055-0375-4561-B654-D6FCB340C6A0}"/>
    <dgm:cxn modelId="{7538516D-2FB2-4255-A056-91F8BA6BA207}" srcId="{26525870-841D-4044-B34D-4FF5A46B7E0D}" destId="{3A3CFC54-B318-4763-8EDD-33FA34B4E1A1}" srcOrd="5" destOrd="0" parTransId="{1A512A34-02E9-477E-9D32-28FFE06D27B5}" sibTransId="{2C092915-C185-499C-9907-9AD66C4BD6FD}"/>
    <dgm:cxn modelId="{520D4473-7AD7-477C-92CF-D9C7FB90364A}" type="presOf" srcId="{2C092915-C185-499C-9907-9AD66C4BD6FD}" destId="{B9929B5E-16B6-42B1-96D6-DA4069FEE1DD}" srcOrd="1" destOrd="0" presId="urn:microsoft.com/office/officeart/2005/8/layout/process1"/>
    <dgm:cxn modelId="{DE783B75-74A5-4B83-AE30-04922BEF1988}" srcId="{26525870-841D-4044-B34D-4FF5A46B7E0D}" destId="{2C596833-495C-41E1-BE35-B360FAE28632}" srcOrd="0" destOrd="0" parTransId="{AE09995E-0796-4B81-A304-901362C24A6A}" sibTransId="{F4012B2F-A4F6-4FD4-B8D8-20C34C187F9F}"/>
    <dgm:cxn modelId="{4EB4675A-4087-4A79-93EA-4C8298C2253D}" srcId="{26525870-841D-4044-B34D-4FF5A46B7E0D}" destId="{77FE605C-441C-4D6C-B27D-15000B1705B9}" srcOrd="2" destOrd="0" parTransId="{262517E1-0F5C-496B-A93B-61C6593FC65A}" sibTransId="{6EB5318F-CF11-4C8B-B4B2-A1F741FCC612}"/>
    <dgm:cxn modelId="{76D60AA1-7323-4D2C-9167-7114D7456CE9}" type="presOf" srcId="{F4012B2F-A4F6-4FD4-B8D8-20C34C187F9F}" destId="{19F1156F-5886-4050-A3A0-E574745347EF}" srcOrd="0" destOrd="0" presId="urn:microsoft.com/office/officeart/2005/8/layout/process1"/>
    <dgm:cxn modelId="{189353A2-632D-4F17-9791-4B68539ABAEF}" srcId="{26525870-841D-4044-B34D-4FF5A46B7E0D}" destId="{5728A5BB-D4C0-4DA7-A380-10B6801E1038}" srcOrd="6" destOrd="0" parTransId="{182BF8EA-A6BC-4C4B-9881-303C3E66FB35}" sibTransId="{D5F3E2B1-5E31-4A74-9EAE-6E647364C1D9}"/>
    <dgm:cxn modelId="{410ED0A3-EAC6-4FFE-ACE3-7C614EF0647D}" type="presOf" srcId="{26525870-841D-4044-B34D-4FF5A46B7E0D}" destId="{093F1BE2-1016-4243-87B6-CF503BE0E15C}" srcOrd="0" destOrd="0" presId="urn:microsoft.com/office/officeart/2005/8/layout/process1"/>
    <dgm:cxn modelId="{8005B4A8-130F-435D-8E83-CDE0348CFB1D}" type="presOf" srcId="{8D6E168F-A10E-4830-8187-54333A2200C1}" destId="{1DD8324E-4F45-49DC-9D77-49B0AD87CF75}" srcOrd="0" destOrd="0" presId="urn:microsoft.com/office/officeart/2005/8/layout/process1"/>
    <dgm:cxn modelId="{FA2DCFB5-1AEA-45B9-9DA9-F6C8F827AF2F}" type="presOf" srcId="{34CC185A-9493-4119-AB98-2AAA1D30070C}" destId="{AC2967C8-49BD-4D70-9EE2-22E177B411B3}" srcOrd="0" destOrd="0" presId="urn:microsoft.com/office/officeart/2005/8/layout/process1"/>
    <dgm:cxn modelId="{685EC0B6-0200-45E3-8F78-FFD6FBEBD5D6}" srcId="{26525870-841D-4044-B34D-4FF5A46B7E0D}" destId="{4B4C7A18-3323-4360-90F3-16FF7E5FEB09}" srcOrd="7" destOrd="0" parTransId="{E9D05779-6FCF-4CE0-8FCC-B33C8B1B7533}" sibTransId="{6137BB1A-59C0-4563-A782-C64F1C5C0850}"/>
    <dgm:cxn modelId="{B6330FB8-09C0-4DC3-9F7F-BBE86C2D63EB}" type="presOf" srcId="{34CC185A-9493-4119-AB98-2AAA1D30070C}" destId="{5639B6FF-4333-4353-BB93-3B5375EB177F}" srcOrd="1" destOrd="0" presId="urn:microsoft.com/office/officeart/2005/8/layout/process1"/>
    <dgm:cxn modelId="{5A111AC0-1537-4A6C-BB8E-08E12680F8CC}" type="presOf" srcId="{40B287C1-2EE9-46AD-AC07-736667CC0592}" destId="{86396329-7C45-4224-AC25-4226A644F328}" srcOrd="0" destOrd="0" presId="urn:microsoft.com/office/officeart/2005/8/layout/process1"/>
    <dgm:cxn modelId="{1C16F5CC-E13B-41CD-A61B-FFF64F9077A7}" type="presOf" srcId="{D5F3E2B1-5E31-4A74-9EAE-6E647364C1D9}" destId="{E43B2D76-F8A6-42A2-B686-1429F36396E7}" srcOrd="0" destOrd="0" presId="urn:microsoft.com/office/officeart/2005/8/layout/process1"/>
    <dgm:cxn modelId="{12CC3FD8-54C3-407E-9D36-63911D0A7BF3}" srcId="{26525870-841D-4044-B34D-4FF5A46B7E0D}" destId="{40B287C1-2EE9-46AD-AC07-736667CC0592}" srcOrd="1" destOrd="0" parTransId="{48A6D7FA-D89E-4668-8507-03B8AA631BE2}" sibTransId="{DBA9B7DB-FB2B-48AA-80F9-5780B508FF4D}"/>
    <dgm:cxn modelId="{18D078E8-E419-437C-8503-D2D9B390F058}" type="presOf" srcId="{77FE605C-441C-4D6C-B27D-15000B1705B9}" destId="{B0071D6C-EDB5-4CF9-89F6-3F5645ABE3A0}" srcOrd="0" destOrd="0" presId="urn:microsoft.com/office/officeart/2005/8/layout/process1"/>
    <dgm:cxn modelId="{4E03DDEA-DB60-414E-9FED-89A50DB8E576}" type="presOf" srcId="{5728A5BB-D4C0-4DA7-A380-10B6801E1038}" destId="{E5FBEA52-D069-49B2-A8AB-8A9A2F29DE59}" srcOrd="0" destOrd="0" presId="urn:microsoft.com/office/officeart/2005/8/layout/process1"/>
    <dgm:cxn modelId="{E55028EB-83EC-414E-920F-17CD52CD4395}" type="presOf" srcId="{F4012B2F-A4F6-4FD4-B8D8-20C34C187F9F}" destId="{80D3242D-CCB8-4CE3-B5DA-8183EDC707D8}" srcOrd="1" destOrd="0" presId="urn:microsoft.com/office/officeart/2005/8/layout/process1"/>
    <dgm:cxn modelId="{E0257EF6-6877-483E-B502-219C3A84FD1D}" type="presOf" srcId="{D5F3E2B1-5E31-4A74-9EAE-6E647364C1D9}" destId="{87FED358-B4B2-41DD-9289-18F333CD00AE}" srcOrd="1" destOrd="0" presId="urn:microsoft.com/office/officeart/2005/8/layout/process1"/>
    <dgm:cxn modelId="{44C9F2F9-6A25-4022-BD18-015B8B110823}" type="presOf" srcId="{DBA9B7DB-FB2B-48AA-80F9-5780B508FF4D}" destId="{65338EE4-7E4C-4E3E-A37F-0DFA0D37F8A4}" srcOrd="1" destOrd="0" presId="urn:microsoft.com/office/officeart/2005/8/layout/process1"/>
    <dgm:cxn modelId="{EE588162-CABB-4F25-9387-6920E7F61170}" type="presParOf" srcId="{093F1BE2-1016-4243-87B6-CF503BE0E15C}" destId="{47BEDA52-E54F-4A32-86E4-DCE16511AFBF}" srcOrd="0" destOrd="0" presId="urn:microsoft.com/office/officeart/2005/8/layout/process1"/>
    <dgm:cxn modelId="{3C8913A3-D47E-4814-8BE9-91066DD480A9}" type="presParOf" srcId="{093F1BE2-1016-4243-87B6-CF503BE0E15C}" destId="{19F1156F-5886-4050-A3A0-E574745347EF}" srcOrd="1" destOrd="0" presId="urn:microsoft.com/office/officeart/2005/8/layout/process1"/>
    <dgm:cxn modelId="{71E812B4-2A51-484D-8AB3-89B02FE0F38B}" type="presParOf" srcId="{19F1156F-5886-4050-A3A0-E574745347EF}" destId="{80D3242D-CCB8-4CE3-B5DA-8183EDC707D8}" srcOrd="0" destOrd="0" presId="urn:microsoft.com/office/officeart/2005/8/layout/process1"/>
    <dgm:cxn modelId="{3FE617F9-C526-46C1-BFD5-78544E7B09B4}" type="presParOf" srcId="{093F1BE2-1016-4243-87B6-CF503BE0E15C}" destId="{86396329-7C45-4224-AC25-4226A644F328}" srcOrd="2" destOrd="0" presId="urn:microsoft.com/office/officeart/2005/8/layout/process1"/>
    <dgm:cxn modelId="{97C3C2E0-E797-45F3-8603-74029128BC10}" type="presParOf" srcId="{093F1BE2-1016-4243-87B6-CF503BE0E15C}" destId="{1066BBD7-ED70-42A4-9638-0023703E9E79}" srcOrd="3" destOrd="0" presId="urn:microsoft.com/office/officeart/2005/8/layout/process1"/>
    <dgm:cxn modelId="{91010A0F-B631-44D4-AE7B-F9D6CD83B9DD}" type="presParOf" srcId="{1066BBD7-ED70-42A4-9638-0023703E9E79}" destId="{65338EE4-7E4C-4E3E-A37F-0DFA0D37F8A4}" srcOrd="0" destOrd="0" presId="urn:microsoft.com/office/officeart/2005/8/layout/process1"/>
    <dgm:cxn modelId="{51D26E8D-EF1D-405C-B8A9-593A1BF9E1F5}" type="presParOf" srcId="{093F1BE2-1016-4243-87B6-CF503BE0E15C}" destId="{B0071D6C-EDB5-4CF9-89F6-3F5645ABE3A0}" srcOrd="4" destOrd="0" presId="urn:microsoft.com/office/officeart/2005/8/layout/process1"/>
    <dgm:cxn modelId="{0D281CBE-E72D-4413-AC17-068B9926FEFB}" type="presParOf" srcId="{093F1BE2-1016-4243-87B6-CF503BE0E15C}" destId="{D5B1179D-AE48-482F-A20F-52D6FB37D5F6}" srcOrd="5" destOrd="0" presId="urn:microsoft.com/office/officeart/2005/8/layout/process1"/>
    <dgm:cxn modelId="{95260DAD-DE23-4B80-81E6-A86087DBE2D3}" type="presParOf" srcId="{D5B1179D-AE48-482F-A20F-52D6FB37D5F6}" destId="{F627FDB4-19C5-4C64-A60B-CAA6EA4A560E}" srcOrd="0" destOrd="0" presId="urn:microsoft.com/office/officeart/2005/8/layout/process1"/>
    <dgm:cxn modelId="{DAB8BF05-D097-411A-BB14-960FDFCEB398}" type="presParOf" srcId="{093F1BE2-1016-4243-87B6-CF503BE0E15C}" destId="{04F8FA7E-12F6-43E7-89F8-5DECEAC20A31}" srcOrd="6" destOrd="0" presId="urn:microsoft.com/office/officeart/2005/8/layout/process1"/>
    <dgm:cxn modelId="{52D8ECF0-4E9E-4E5A-ADDF-ADCB56BE0BDD}" type="presParOf" srcId="{093F1BE2-1016-4243-87B6-CF503BE0E15C}" destId="{AC2967C8-49BD-4D70-9EE2-22E177B411B3}" srcOrd="7" destOrd="0" presId="urn:microsoft.com/office/officeart/2005/8/layout/process1"/>
    <dgm:cxn modelId="{EBCC71BD-9BA1-42C7-99EA-8A7F52942F46}" type="presParOf" srcId="{AC2967C8-49BD-4D70-9EE2-22E177B411B3}" destId="{5639B6FF-4333-4353-BB93-3B5375EB177F}" srcOrd="0" destOrd="0" presId="urn:microsoft.com/office/officeart/2005/8/layout/process1"/>
    <dgm:cxn modelId="{BFA60A5E-F652-46CC-9FEB-104B0E865BFD}" type="presParOf" srcId="{093F1BE2-1016-4243-87B6-CF503BE0E15C}" destId="{1DD8324E-4F45-49DC-9D77-49B0AD87CF75}" srcOrd="8" destOrd="0" presId="urn:microsoft.com/office/officeart/2005/8/layout/process1"/>
    <dgm:cxn modelId="{40C8CE68-9DDA-4C95-B6C9-13EBF82CA303}" type="presParOf" srcId="{093F1BE2-1016-4243-87B6-CF503BE0E15C}" destId="{ADB9ED96-1216-431F-BB40-91A81ED96827}" srcOrd="9" destOrd="0" presId="urn:microsoft.com/office/officeart/2005/8/layout/process1"/>
    <dgm:cxn modelId="{168D0C76-9729-43B6-AEBA-EAFB275C7B27}" type="presParOf" srcId="{ADB9ED96-1216-431F-BB40-91A81ED96827}" destId="{3A45015A-DC90-4146-AD2B-9681215A4022}" srcOrd="0" destOrd="0" presId="urn:microsoft.com/office/officeart/2005/8/layout/process1"/>
    <dgm:cxn modelId="{62660244-9849-4178-B055-8F4793480EB7}" type="presParOf" srcId="{093F1BE2-1016-4243-87B6-CF503BE0E15C}" destId="{57941D08-AB1A-497E-BFD6-2A578410ADBD}" srcOrd="10" destOrd="0" presId="urn:microsoft.com/office/officeart/2005/8/layout/process1"/>
    <dgm:cxn modelId="{A54AB788-4E4E-4A11-94F0-D86A3A91883C}" type="presParOf" srcId="{093F1BE2-1016-4243-87B6-CF503BE0E15C}" destId="{899F2687-79D1-4080-B39E-1B13B613B091}" srcOrd="11" destOrd="0" presId="urn:microsoft.com/office/officeart/2005/8/layout/process1"/>
    <dgm:cxn modelId="{17A47D24-228A-4DC8-A10F-CEEFE44A5646}" type="presParOf" srcId="{899F2687-79D1-4080-B39E-1B13B613B091}" destId="{B9929B5E-16B6-42B1-96D6-DA4069FEE1DD}" srcOrd="0" destOrd="0" presId="urn:microsoft.com/office/officeart/2005/8/layout/process1"/>
    <dgm:cxn modelId="{A58C19AA-A5CE-4CAE-8FB3-3F1C9810BB10}" type="presParOf" srcId="{093F1BE2-1016-4243-87B6-CF503BE0E15C}" destId="{E5FBEA52-D069-49B2-A8AB-8A9A2F29DE59}" srcOrd="12" destOrd="0" presId="urn:microsoft.com/office/officeart/2005/8/layout/process1"/>
    <dgm:cxn modelId="{2D338E29-DB3C-447D-87FB-C16AF7AD2AD3}" type="presParOf" srcId="{093F1BE2-1016-4243-87B6-CF503BE0E15C}" destId="{E43B2D76-F8A6-42A2-B686-1429F36396E7}" srcOrd="13" destOrd="0" presId="urn:microsoft.com/office/officeart/2005/8/layout/process1"/>
    <dgm:cxn modelId="{0695DC3E-0CCE-46B8-9FE8-7EA4EAFE79A1}" type="presParOf" srcId="{E43B2D76-F8A6-42A2-B686-1429F36396E7}" destId="{87FED358-B4B2-41DD-9289-18F333CD00AE}" srcOrd="0" destOrd="0" presId="urn:microsoft.com/office/officeart/2005/8/layout/process1"/>
    <dgm:cxn modelId="{182EFD68-CD64-4EF9-B343-2C095F7C3EEC}" type="presParOf" srcId="{093F1BE2-1016-4243-87B6-CF503BE0E15C}" destId="{CDAC8087-33FE-4810-8C0C-4B4D9DAAA545}" srcOrd="1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EDA52-E54F-4A32-86E4-DCE16511AFBF}">
      <dsp:nvSpPr>
        <dsp:cNvPr id="0" name=""/>
        <dsp:cNvSpPr/>
      </dsp:nvSpPr>
      <dsp:spPr>
        <a:xfrm>
          <a:off x="2469" y="815457"/>
          <a:ext cx="668474" cy="401084"/>
        </a:xfrm>
        <a:prstGeom prst="roundRect">
          <a:avLst>
            <a:gd name="adj" fmla="val 10000"/>
          </a:avLst>
        </a:prstGeom>
        <a:pattFill prst="wdUpDiag">
          <a:fgClr>
            <a:schemeClr val="accent1"/>
          </a:fgClr>
          <a:bgClr>
            <a:schemeClr val="bg1"/>
          </a:bgClr>
        </a:patt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IN" sz="1800" kern="1200" dirty="0"/>
        </a:p>
      </dsp:txBody>
      <dsp:txXfrm>
        <a:off x="14216" y="827204"/>
        <a:ext cx="644980" cy="377590"/>
      </dsp:txXfrm>
    </dsp:sp>
    <dsp:sp modelId="{19F1156F-5886-4050-A3A0-E574745347EF}">
      <dsp:nvSpPr>
        <dsp:cNvPr id="0" name=""/>
        <dsp:cNvSpPr/>
      </dsp:nvSpPr>
      <dsp:spPr>
        <a:xfrm>
          <a:off x="737791" y="933109"/>
          <a:ext cx="141716" cy="165781"/>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737791" y="966265"/>
        <a:ext cx="99201" cy="99469"/>
      </dsp:txXfrm>
    </dsp:sp>
    <dsp:sp modelId="{86396329-7C45-4224-AC25-4226A644F328}">
      <dsp:nvSpPr>
        <dsp:cNvPr id="0" name=""/>
        <dsp:cNvSpPr/>
      </dsp:nvSpPr>
      <dsp:spPr>
        <a:xfrm>
          <a:off x="938333" y="815457"/>
          <a:ext cx="668474" cy="40108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dirty="0"/>
            <a:t>Sun</a:t>
          </a:r>
        </a:p>
      </dsp:txBody>
      <dsp:txXfrm>
        <a:off x="950080" y="827204"/>
        <a:ext cx="644980" cy="377590"/>
      </dsp:txXfrm>
    </dsp:sp>
    <dsp:sp modelId="{1066BBD7-ED70-42A4-9638-0023703E9E79}">
      <dsp:nvSpPr>
        <dsp:cNvPr id="0" name=""/>
        <dsp:cNvSpPr/>
      </dsp:nvSpPr>
      <dsp:spPr>
        <a:xfrm>
          <a:off x="1673655" y="933109"/>
          <a:ext cx="141716" cy="165781"/>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673655" y="966265"/>
        <a:ext cx="99201" cy="99469"/>
      </dsp:txXfrm>
    </dsp:sp>
    <dsp:sp modelId="{B0071D6C-EDB5-4CF9-89F6-3F5645ABE3A0}">
      <dsp:nvSpPr>
        <dsp:cNvPr id="0" name=""/>
        <dsp:cNvSpPr/>
      </dsp:nvSpPr>
      <dsp:spPr>
        <a:xfrm>
          <a:off x="1874198" y="815457"/>
          <a:ext cx="668474" cy="40108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dirty="0"/>
            <a:t>Mon</a:t>
          </a:r>
        </a:p>
      </dsp:txBody>
      <dsp:txXfrm>
        <a:off x="1885945" y="827204"/>
        <a:ext cx="644980" cy="377590"/>
      </dsp:txXfrm>
    </dsp:sp>
    <dsp:sp modelId="{D5B1179D-AE48-482F-A20F-52D6FB37D5F6}">
      <dsp:nvSpPr>
        <dsp:cNvPr id="0" name=""/>
        <dsp:cNvSpPr/>
      </dsp:nvSpPr>
      <dsp:spPr>
        <a:xfrm>
          <a:off x="2609520" y="933109"/>
          <a:ext cx="141716" cy="165781"/>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2609520" y="966265"/>
        <a:ext cx="99201" cy="99469"/>
      </dsp:txXfrm>
    </dsp:sp>
    <dsp:sp modelId="{04F8FA7E-12F6-43E7-89F8-5DECEAC20A31}">
      <dsp:nvSpPr>
        <dsp:cNvPr id="0" name=""/>
        <dsp:cNvSpPr/>
      </dsp:nvSpPr>
      <dsp:spPr>
        <a:xfrm>
          <a:off x="2810062" y="815457"/>
          <a:ext cx="668474" cy="401084"/>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dirty="0"/>
            <a:t>Tue</a:t>
          </a:r>
        </a:p>
      </dsp:txBody>
      <dsp:txXfrm>
        <a:off x="2821809" y="827204"/>
        <a:ext cx="644980" cy="377590"/>
      </dsp:txXfrm>
    </dsp:sp>
    <dsp:sp modelId="{AC2967C8-49BD-4D70-9EE2-22E177B411B3}">
      <dsp:nvSpPr>
        <dsp:cNvPr id="0" name=""/>
        <dsp:cNvSpPr/>
      </dsp:nvSpPr>
      <dsp:spPr>
        <a:xfrm>
          <a:off x="3545384" y="933109"/>
          <a:ext cx="141716" cy="165781"/>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3545384" y="966265"/>
        <a:ext cx="99201" cy="99469"/>
      </dsp:txXfrm>
    </dsp:sp>
    <dsp:sp modelId="{1DD8324E-4F45-49DC-9D77-49B0AD87CF75}">
      <dsp:nvSpPr>
        <dsp:cNvPr id="0" name=""/>
        <dsp:cNvSpPr/>
      </dsp:nvSpPr>
      <dsp:spPr>
        <a:xfrm>
          <a:off x="3745926" y="815457"/>
          <a:ext cx="668474" cy="401084"/>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dirty="0"/>
            <a:t>Wed</a:t>
          </a:r>
        </a:p>
      </dsp:txBody>
      <dsp:txXfrm>
        <a:off x="3757673" y="827204"/>
        <a:ext cx="644980" cy="377590"/>
      </dsp:txXfrm>
    </dsp:sp>
    <dsp:sp modelId="{ADB9ED96-1216-431F-BB40-91A81ED96827}">
      <dsp:nvSpPr>
        <dsp:cNvPr id="0" name=""/>
        <dsp:cNvSpPr/>
      </dsp:nvSpPr>
      <dsp:spPr>
        <a:xfrm>
          <a:off x="4481248" y="933109"/>
          <a:ext cx="141716" cy="165781"/>
        </a:xfrm>
        <a:prstGeom prst="rightArrow">
          <a:avLst>
            <a:gd name="adj1" fmla="val 60000"/>
            <a:gd name="adj2" fmla="val 5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4481248" y="966265"/>
        <a:ext cx="99201" cy="99469"/>
      </dsp:txXfrm>
    </dsp:sp>
    <dsp:sp modelId="{57941D08-AB1A-497E-BFD6-2A578410ADBD}">
      <dsp:nvSpPr>
        <dsp:cNvPr id="0" name=""/>
        <dsp:cNvSpPr/>
      </dsp:nvSpPr>
      <dsp:spPr>
        <a:xfrm>
          <a:off x="4681791" y="815457"/>
          <a:ext cx="668474" cy="401084"/>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dirty="0"/>
            <a:t>Thu</a:t>
          </a:r>
        </a:p>
      </dsp:txBody>
      <dsp:txXfrm>
        <a:off x="4693538" y="827204"/>
        <a:ext cx="644980" cy="377590"/>
      </dsp:txXfrm>
    </dsp:sp>
    <dsp:sp modelId="{899F2687-79D1-4080-B39E-1B13B613B091}">
      <dsp:nvSpPr>
        <dsp:cNvPr id="0" name=""/>
        <dsp:cNvSpPr/>
      </dsp:nvSpPr>
      <dsp:spPr>
        <a:xfrm>
          <a:off x="5417113" y="933109"/>
          <a:ext cx="141716" cy="165781"/>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5417113" y="966265"/>
        <a:ext cx="99201" cy="99469"/>
      </dsp:txXfrm>
    </dsp:sp>
    <dsp:sp modelId="{E5FBEA52-D069-49B2-A8AB-8A9A2F29DE59}">
      <dsp:nvSpPr>
        <dsp:cNvPr id="0" name=""/>
        <dsp:cNvSpPr/>
      </dsp:nvSpPr>
      <dsp:spPr>
        <a:xfrm>
          <a:off x="5617655" y="815457"/>
          <a:ext cx="668474" cy="40108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dirty="0"/>
            <a:t>Fri</a:t>
          </a:r>
        </a:p>
      </dsp:txBody>
      <dsp:txXfrm>
        <a:off x="5629402" y="827204"/>
        <a:ext cx="644980" cy="377590"/>
      </dsp:txXfrm>
    </dsp:sp>
    <dsp:sp modelId="{E43B2D76-F8A6-42A2-B686-1429F36396E7}">
      <dsp:nvSpPr>
        <dsp:cNvPr id="0" name=""/>
        <dsp:cNvSpPr/>
      </dsp:nvSpPr>
      <dsp:spPr>
        <a:xfrm>
          <a:off x="6352977" y="933109"/>
          <a:ext cx="141716" cy="165781"/>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6352977" y="966265"/>
        <a:ext cx="99201" cy="99469"/>
      </dsp:txXfrm>
    </dsp:sp>
    <dsp:sp modelId="{CDAC8087-33FE-4810-8C0C-4B4D9DAAA545}">
      <dsp:nvSpPr>
        <dsp:cNvPr id="0" name=""/>
        <dsp:cNvSpPr/>
      </dsp:nvSpPr>
      <dsp:spPr>
        <a:xfrm>
          <a:off x="6553520" y="815457"/>
          <a:ext cx="668474" cy="40108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kern="1200" dirty="0"/>
            <a:t>Sat</a:t>
          </a:r>
        </a:p>
      </dsp:txBody>
      <dsp:txXfrm>
        <a:off x="6565267" y="827204"/>
        <a:ext cx="644980" cy="37759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22T06:58:52.3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6919 4948 0,'26'-14'140,"14"1"-140,0 13 16,-1 0-16,14-13 15,40-13-15,-40 12 16,0 14-16,-27 0 16,14-13-16,-14 13 15,-12 0 1,-1 13 250,0 1-251,-13-1-15,0 0 16,13 13-16,0 1 15,1-1 1,-14-12 0,0-1-16,0 13 109,-14-12-93,1-1-16,-26 0 15,12 0-15,1 0 16,-1-13-16,-13 14 16,14-1-16,-40-13 15,26 0 1,27 0-16,0 0 0,0 0 15,-1 0 1,-12 0-16,13 0 16,-14 0-16,14 0 15,0 0 1,-1 0 0,1 0 15,0 0-16,0 0 17,39-13 77,1-1-93,12 14-16,-12-13 15,13 0 1,12 0 0,-25 0-1,-14-1 1,27 14-1,26 0 1,-40 0-16,27 0 16,40 14-1,-53-14 1,-14 13-16,-13 13 16,1-26-1,-14 13 48,-14 14-48,-39-1 1,0 1-16,1-14 16,-94 14-1,67-27-15,-67 0 16,106 0-1,-12 0-15,12 0 16,13 0-16,14 0 16,0 0-16,0 0 15,-1 0 48,1 0-32,13-14-15,0 1-1,-13 0-15,13 0 16,0-14-16,0 1 16,0-1-16,0 1 15,13 26-15,0-13 16,1-14-16,-1 14 15,0-14-15,14 27 16,12-26 0,-25 13-16,-14-1 15,13 14 1,0-13-16,0 13 16,0-13-1,1 13-15,12 0 16,1-13-1,-1 13 1,-13 0 0,1 0-16,-1 0 15,0 0 1,0 0-16,0 0 16,1 13-1,25 0-15,1 0 16,-14 1-16,54-1 15,-54 0 1,-26 0-16,27 1 16,-27-1-1,13-13 1,-13 13-16,13 0 16,0-13-16,-13 14 15,14-1 1,-14 0-1,13 0 1,-13 0 0,0 14-16,0-14 15,-13-13 1,-1 27-16,14-1 16,-13-26-16,0 27 15,-40-1 1,27-13-16,-14 0 15,-66 27 1,53-27 0,14-13-1,12 0 1,14 0-16,0-13 16,-1 13-1,1-26-15,0 12 16,-14 1-1,1-53-15,0 26 16,-1 27 0,27-13-1,0 12 1,-13 14 0,13-13-16,-13 0 15,13 0 1,0-27-16,0 27 15,0-14 1,13 27-16,0-13 16,-13 0-16,13 13 15,1-13-15,-1-1 32,0 1-32,0 0 15,14 0 1,-14-14-1,0 14 1,0 13 0,1 0-16,-1 0 15,0 0 1,14 0-16,-1 0 16,-13 0-1,0 0-15,1 0 16,-1 0-1,0 13 1,0 1 0,1-1-1,-1 0-15,0-13 16,-13 13 0,13 0-16,0 1 15</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1T04:44:22.7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1164 11060 0,'27'0'156,"-14"0"-140,0 0-16,0 0 16,1 0-16,-14-14 15,13 14 1,0 0-16,0 0 0,0 0 16,1 0-1,12 0 1,40 0-16,-26 0 15,0 0-15,-1-13 16,-12 13 0,12 0-16,14 0 15,14 0-15,-28 0 16,-12 0-16,12 0 16,1 0-16,-13 0 15,12 0-15,1-13 16,-14 13-1,1 0-15,-14 0 0,0 0 16,27 0 0,-14 0-16,-12 0 15,12 0-15,1 0 16,-1 0-16,0 0 16,14 0-16,0 0 15,-14 0-15,27 0 16,-13 0-16,13 13 15,-13-13-15,-1 13 16,1-13 0,0 0-16,13 14 0,-14-14 15,1 0 1,-14 0-16,14 0 0,0 0 16,-14 0-16,14 0 15,13 0-15,-27 0 16,27 0-1,0 0-15,-13 0 0,-14 0 16,27 0-16,-13 0 16,-14 0-1,14 0-15,0 13 0,-27-13 16,0 0 0,0 0-16,14 0 15,-1 13 1,-13-13-16,27 0 15,-13 0-15,12 0 16,14 0-16,0 0 16,13 0-16,0 0 15,-13 13-15,-13-13 16,0 0 0,-14 0-16,1 0 0,-14 0 15,13 0-15,14 0 16,0 0-16,-14 0 15,27 0-15,13 0 16,27 0-16,-1 13 16,41-13-1,25 0-15,-25 0 16,-54 0-16,-26 14 0,-13-1 16,-14-13-1,-13 0 32,14 0 141,-14 0-173,0-13-15,1-1 16,-1 14-1,0 0-15,0 0 47,1 0-47,12 0 16,14 0 0,-14 0-16,27 0 15,-13 0-15,13 14 16,0-14-1,-27 13 1,-13-13-16,0 13 16,1-13-1,-1 0 95,-13 13 30,0 1-124,-40-1-16,1 0 16,12 0-16,-26 1 15,-53-1 1,40-13-16,-26 0 15,25 0-15,15 0 16,-28 0 0,-171-40-1,198 40-15,0-13 16,0 13-16,27 0 16,-27-13-1,13 13-15,-26 0 16,26 0-16,14 0 15,-14 0-15,-13 0 16,-39 0 0,39 0-16,0 0 15,13 0-15,-26 0 16,53 0 0,-14 0-16,1 0 15,-1 0-15,-12 0 16,-14 13-16,0-13 15,13 0-15,-79 26 16,-40-26 15,80 0-31,13 0 0,-106 0 16,119 0 0,0 0-16,13 0 15,0 0-15,1 0 16,-1 0-1,0 0-15,14-13 16,0 13-16,-1 0 16,1-13-16,-14 13 15,0 0-15,14 0 16,-14-13-16,0 13 16,27 0-16,-13-14 15,12 14-15,1 0 16,-26-13-1,12 13 1,1-13-16,-1 13 16,-13 0-16,1 0 15,12 0-15,-26 0 16,14 0-16,-1 0 16,-39 26-1,26-26-15,0 14 16,13-1-1,0 0-15,-39 0 16,53 1 0,12-14-1,14 13-15,-13-13 16,0 0 0,0 0-1,-1 0 16,-12 0 32,0 13-63,-14-13 16,13 0-16,1 0 15,0 0 1,12 0-16,-12 0 15,13-13 142,-1 13-142,1-13-15,13-1 16,0 1 0,-13 13-1,13-13 1,-13 13-16,13-13 15,0-1 79,0 1-78,0 0-16,-14 0 15,1 13 48,13-14-47,0 1-1,0 0 1,0 0-1,0-14-15,0 1 16,13 26-16,-13-13 16,14-1-16,-1 14 15,0-13-15,0 0 16,14 0-16,-1 0 16,14 13-1,-14 0-15,14 0 16,0 0-16,-1 0 15,28 0-15,12 0 16,-13 0-16,0 0 16,0 0-16,-26 0 15,-13 0-15,-1 0 16,1 0-16,-14 0 16,0 0-1,0 0 1,0 0-16,1 13 15,-1-13 1,0 0-16,0 0 16,1 0-16,-1 0 15,-13 13-15,13-13 16,13 0-16,1 0 16,13 0-16,-1 0 15,27 0-15,1 0 0,25 0 16,-12 0-1,12 0-15,1 0 16,-1 0-16,-25 0 16,-1 0-16,-13 0 15,26 0-15,-39 0 16,-27 0 0,0 0-1,0 0-15,1 0 16,12 0-1,1 0 1,12 0-16,14 0 16,-13 13-1,13-13-15,-27 13 16,14-13-16,0 0 16,-14 0-16,14 0 0,-14 0 15,-13 0 1,1 0-1</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1T04:45:34.3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2275 7064 0,'14'0'172,"-1"0"-172,0 0 31,0 0-15,1 0 15,-1 0-31,0 0 16,0 0-1,0 0 1,14 0-1,-14 0 1,0 0-16,27 0 0,-27 0 16,27 0-16,0 0 15,-14 0-15,14 0 16,0 0-16,-1 0 16,14 0-16,-13 0 15,-1 0-15,-25 0 16,25 0-1,-25 0-15,-1 0 16,0 0 0,0 0-16,1 0 15,-1 0 1,0 0 0,0 0-1,14 0-15,-14 0 16,27 0-16,-1 0 15,-12 0-15,-14 0 16,13 0-16,14 0 16,-13 0-16,-14 0 15,13 0-15,-12 0 16,12 0-16,14 0 16,-14-13-16,1 13 15,-1 0-15,0 0 16,1 0-16,-1 0 15,-12 0 1,-1 0 0,0 0-1,0 0-15,1 0 16,-1 0 0,0 0-16,0 0 15,0 0 1,1 0-1,-1 0-15,0 0 16,0 0 0,14 0-16,-14-13 15,14 13 1,-1-13-16,0 13 16,-12-14-16,12 14 15,-13 0-15,1 0 16,-1 0-1,0 0-15,0 0 16,1-13 0,12 13-1,0 0-15,1 0 16,-14 0 0,14 0-16,-14 0 15,0 0-15,14 0 16,-14 0-16,40 0 15,-40 0 1,13 0-16,-12 0 16,12 0-16,14 0 15,-27 0-15,13 0 16,27 0 0,-13 0-16,0 0 15,-14 0-15,14 0 16,0 0-1,-14 0-15,14 0 0,-27 0 16,13 0-16,-12 0 16,12 0-16,14 0 15,-14 0-15,14 0 16,0 0-16,-14 0 16,14 0-16,-1 0 15,-12 0-15,13 0 16,-1 0-16,41 0 15,-27 0 1,13 0-16,0 0 16,-13 0-16,26-13 15,-26 13 1,0-13-16,0 13 0,-13 0 16,-1 0-16,1 0 15,-14 0-15,1 0 16,-1 0-16,-26-13 15,27 13-15,-1 0 16,14 0-16,-14 0 16,1 0-16,12 0 15,-12 0-15,-1 0 16,1 0-16,-1 0 16,-12 0-16,25 0 15,1 0 1,-14 0-16,1 0 15,13 0-15,-1 0 16,1 0-16,13 0 16,0 0-16,0 0 15,-14 0-15,14-14 16,0 14-16,0 0 16,-13 0-16,13 0 15,-14 0-15,14-13 16,-13 0-16,13 13 15,66-27 1,-66 27-16,0-13 16,0 0-16,-14 13 15,14 0-15,0 0 16,-26 0-16,12 0 16,1 0-16,-27 0 15,1 0-15,-1 0 16,0 0-1,0 0-15,0 0 16,14 0 0,-14 0-16,0 0 15,14 0-15,-1 0 16,14 0-16,0 0 16,-14 0-16,14 13 15,-1 0 1,1-13-16,26 27 15,-13-14 1,-13 0-16,0-13 16,-1 0-16,-12 14 15,65-1 1,-52 0-16,-13 0 16,12-13-16,1 13 15,13 1-15,-14-1 16,14-13-16,53 0 15,-66 13 1,13-13-16,0 13 16,13 1-1,-26-14-15,-1 0 16,-25 0-16,12 0 16,0 0-16,-12 13 15,25-13-15,-12 0 0,-14 0 16,14 0-1,-14 0-15,13 13 16,1-13-16,-1 0 16,-13 0-16,14 0 15,12 0 1,-25 0-16,12 0 16,1 0-16,-27-13 15,13 13-15,-13-13 78,0-1-62,0 1-16,0 0 16,0 0-1,-13-1 1,-1 14-16,1-13 15,13 0-15,0 0 16,-13 13 0,0 0 93,-14 0-93,1 0-1,-1 0-15,-12 0 16,-14 13-16,0-13 16,13 13-1,0-13-15,-12 13 16,12-13-16,0 14 15,0-1-15,-12-13 16,-1 13-16,-14-13 16,15 13-16,-1 1 15,13-14-15,-79 13 16,79-13-16,-13 13 16,14-13-16,-14 13 15,-13-13 1,-40 14-1,40-1-15,-1-13 0,14 0 16,1 0-16,-1 0 16,26 0-16,-26 0 15,14 0-15,12 0 16,-13 0-16,14 0 16,0-13-1,-1 13-15,-13 0 0,14 0 16,-1 0-1,14-14 1,-26 14-16,-1 0 16,13-13-16,-26 13 15,1 0-15,-1 0 16,-40 0 0,14 0-16,26 0 15,0 0 1,-27 0-1,41 0-15,-1 0 0,-26 0 32,26 0-32,1 0 15,-41 13 1,41-13-16,12 0 16,-13 0-16,14 0 15,-1 0-15,1 0 16,0 0-16,-1 0 15,-13 0-15,1 0 16,25 0 0,-12 0-16,0 0 0,-1 0 15,-13 0-15,-13 0 16,1 0-16,25 0 16,-26-13-16,0 13 15,0 0 1,-13 0-16,27 0 0,-67 0 15,66 0 1,-13 0 0,0 0-16,0 0 15,14 0-15,-14 0 16,0 0-16,0 0 16,13 0-16,-13 0 0,0 0 15,0 0-15,14 0 16,-14 0-1,-13 0-15,13 0 16,-13 0-16,-1 0 16,-25 0-16,-27 0 15,79 0-15,-13 13 16,-106-13 0,67 14-16,39-14 15,-13 0-15,0 13 16,13-13-16,0 0 15,13 0 1,-13 0-16,0 13 0,14-13 16,-1 13-16,-40-13 15,28 0 1,12 0-16,-13 0 16,-13 0-16,26 0 15,14 0 1,-14 0-16,-13 0 15,27 0-15,-14 13 0,0-13 16,1 14-16,12-14 16,-13 0-1,1 13-15,12-13 16,1 0-16,13 0 16,-27 0-16,27 0 15,-27 0-15,0 0 16,14 13-16,-14-13 15,-13 0-15,27 13 16,-27 1-16,0-14 16,0 0-16,27 13 15,12-13-15,-12 0 16,13 13 0,-1-13-16,1 0 15</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1T04:46:06.5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1124 9962 0,'0'13'312,"14"-13"-296,-14 13-16,0 0 31,13-13-31,0 13 16,0 1 0,1-14-16,-1 0 15,-13 13-15,13 0 16,0 0-16,1-13 15,-1 14-15,0-1 16,0 0-16,0-13 16,1 13-1,-1 1-15,0-1 16,0 0 0,1-13-16,-1 13 15,0-13 1,0 0-1,-13 13 1,14-13-16,-1 0 16,0 0-1,0 14 1,0-14-16,1 0 16,-1 0-1,0 0 1,0 0-1,1 0 1,-1 0 0,0 0-1,0 0-15,0 0 16,1 0 0,-1 0-1,0 0-15,0 0 16,1 0-1,-41 13 142,-26-13-142,14 0-15,12 0 16,1 0-16,-14 0 16,27 0-1,0-13-15,-1 13 16,1-14-1,0 14-15,0-13 32,-14 13-32,-39 0 15,40-13-15,-1 13 16,1 0-16,12 0 16,1 0-1,0 0 1,13-13 124,-13 13-124,-1 0 0,1 0 77,-13-13-77,13-1 0,-14 1-16,27 0 15,-13 13-15,0-13 16,-1-1-16,1 14 16,0-13-1,13 0 1,-13 13-16,13-13 15,-14 13 204,41 0 703,13 0-922,26 13 16,-13 0-16,26 0 15,14 1-15,-27 12 16,26-26 0,-65 0-16,13 0 15,-1 0-15,-12 0 16,-1 0-16,1 0 15,-14 0-15,13 0 16,1 0-16,-1 0 16,1 0-16,-1 0 15,1 0-15,12 0 16,-25 0-16,12 0 16,-13 0-16,27 0 15,0 0-15,-14 0 0,14 0 16,-1 0-16,-12 0 15,13 0 1,-1 0-16,-12 0 16,12 0-16,-12 0 0,-14 0 15,14 0 1,-1 0-16,-13 0 16,0 0-16,14 0 15,-1 0 1,-12 0-16,12 0 15,-13 0-15,14 0 16,12 0-16,-12 0 0,13 0 16,-1 0-1,-12 0-15,65 0 16,1 0 0,-40 0-16,0-13 15,0 13-15,0-13 16,26-1-1,-39 1-15,-14 13 16,27-13 0,40 0-1,-27 13-15,-13 0 16,13 0-16,-26 0 0,26 0 16,13 0-1,-39 0-15,13 0 16,-14 0-16,1 0 15,-13 0-15,12 0 16,-12-14-16,-14 14 16,0-13-16,0 13 15,1 0-15,-1 0 16,0 0-16,0 0 78,1 0-47,-1 0 1,-26 0-17,-27 0 1,0 0-16,-26 13 15,-27 14 1,-12-14-16,-187 14 16,147-1-16,13-13 15,-1 1 1,1 12-16,-159 0 16,172-26-1,40 0-15,-1 0 0,41 0 16,-14 0-16,13 0 15,0 0-15,14 0 16,-14-13 0,14 13-16,12 0 0,-12 0 15,13 0-15,-14-13 16,1 13-16,13 0 16,-27 0-16,0 0 15,14 0-15,-27-13 16,0 13-1,13 0-15,14 0 0,-27 0 16,0-13-16,0 13 16,13 0-16,-13 0 15,14 0-15,12 0 16,-52 0 0,39-14-1,14 14-15,13 0 16,-1 0-1,1-13-15,0 13 16,-14 0-16,1-13 16,-14 13-1,1-13-15,-1-1 16,-26-12-16,26 13 16,14 13-1,26-14 63,0 1-62,13 0-16,13 0 16,-13 0-16,54-14 15,-41 14-15,14 13 16,13-13-16,-14 13 15,1 0 1,66 0-16,13 0 16,-66 13-1,-27-13-15,27 13 16,-13-13-16,-14 13 16,14 1-16,0-14 15,-1 13-15,1-13 16,26 13-1,14 0-15,-14-13 0,0 13 16,-13 1 0,0-14-16,53 13 15,-27-13 1,-26 0-16,0 13 16,13-13-16,0 13 15,0-13-15,27 0 16,-1 0-16,1 0 15,79 0 1,-79 0-16,-27 0 16,0 0-16,-13 0 15,0 0-15,0 0 16,-14 0-16,1 0 16,0 0-16,-1 0 15,1 0-15,0 0 16,13 0-1,13 0 1,-40-13-16,-12 13 16,-1 0-16,0 0 0,0 0 15,1 0-15,-1 0 16,0 0 93,-26 0 16,-27 0-109,-13 0-16,-13 0 16,-27 0-16,27 0 15,-79 0-15,26 0 16,-172-13-1,119 0 1,-53-1-16,26 14 16,-343-52-1,396 25 1,-52 1 0,145 12-16,-40 1 15,67 0 1,-14 13-16,14 0 15,-1-13 1,14 13 0,0 0-1,0 0-15,-14 0 16,14 13 0,0 0-1,-14-13-15,14 13 16,-13-13-16,-1 14 15,1-1-15,-1 0 16,1-13 0,-1 27-1,14-14 1,0-13 31,39 0 15,14 0-46,13 0-16,40 0 16,-1 0-16,40 0 15,14 0-15,13 0 16,-27 0-16,-13 13 15,-26-13-15,-14 0 16,14 0-16,-27 0 16,0 0-16,-13 0 15,0-13-15,-14 0 16,1-1-16,-13 14 16,-1-13-16,53-13 31,-79 12-31,53-12 15,-39 26 1,12-13-16,0-1 16,14 1-16,-27 13 15,27-13-15,39 13 16,-52 0 0,13 0-16,-14-13 15,1 13-15,-1 0 16,14 0-16,-27 0 15,13 0-15,-12 0 16,-1 0 0,0 0-16,14 0 15,-14 0 1,26 0-16,1 0 16,0 0-1,-27 0-15,0 0 16,0 0-16,1-13 15,-1 13 1,0 0-16,0 0 16,1-14-16,-1 14 15,27 0-15,-14-13 16,-13 13-16,14 0 16,-1 0-16,-13 0 15,1 0 1,-1 0 62,-26 0-62,-27 0-16,-13 0 15,-40 27-15,1-14 16,-93 13-1,-146-13 1,-106 27 0,186 0-1,132-27 1,26-13-16,-65 13 16,118-13-1,-13 0-15,-53 0 16,66-13-1,-13 0-15,27 0 16,-14 13-16,-13-27 16,14 27-1,26 0-15,-1 0 16,1-13-16,0 13 16,-27-13-1,0 13 1,27-14-1,0 14 32,26 0-15,40 0-32,0 14 15,40-1-15,-1-13 16,1 13-16,39 14 15,199-27 1,-159 0-16,26-14 16,-12 1-16,-54 0 15,0 13-15,67-27 16,-80 27 0,0 0-1,-80 14 1,41-1-1,-41 0-15,1-13 16,-27 13-16,1-13 16,-1 0-16,0 0 15,0 14 17,0-14-17,1 0 16,-1 0-15,-13 13-16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1T04:48:59.3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913 5808 0,'13'0'157,"27"13"-142,52-13-15,1 13 16,39 0-16,1 14 16,-14-27-16,13 0 15,0 13-15,0 0 16,-26-13-16,-13 13 15,-1 1-15,-12-14 16,-40 13-16,-1-13 16,1 0-16,13 13 15,-13-13-15,12 0 16,1 0-16,0 0 16,-13 0-16,13 0 15,0 0-15,-27 0 16,14 13-1,0-13-15,-1 0 0,-12 14 16,12-14-16,1 0 16,-13 0-16,26 0 15,-14 0-15,1 0 16,13 0 0,13 0-16,0 0 0,27 0 15,-1 0 1,-26 0-16,-13 0 0,0 0 15,0 0-15,-13 0 16,26 0-16,0 0 16,27 0-16,-40 0 15,26 0-15,14 0 16,-1 0-16,1 0 16,0 0-1,-14 0-15,0 0 0,-13 0 16,40 0-1,13 0 1,-66 0-16,0 0 16,-13 0-16,13 0 15,-14 0-15,1 0 16,13 13-16,0-13 16,26 0-16,1 0 15,-14 0-15,0 0 16,106 0-1,-93 0-15,1 0 16,12 0-16,27 0 16,-66-13-1,0 13-15,0-14 16,-26 14-16,12 0 16,1 0-16,-14 0 15,14 0-15,0 0 16,-14 0-16,14 0 15,0 0-15,-27 0 16,0 0-16,0 0 16,-13-13-16,14 13 15,-1 0 32,0 0-16,-13-13-15,13 0-16,0 13 16,-13-27-16,14 14 15,-1 13-15,0-13 16,-13 0-16,13-1 16,1 14-16,-14-13 15,13 0-15,-13 0 16,13 13-1,-39-14 79,-1 14-78,-26 0-16,0-13 15,-13 13-15,-26-13 16,-27 0-16,26-1 16,-92-25-1,119 26-15,13-1 16,-40 1 0,53 13-16,1 0 15,-14 0-15,-13 0 16,-67 0-1,67 0-15,0 0 16,13 0-16,0 0 16,13 0-16,1-13 15,-1 13-15,27 0 16,-14-13-16,-39 13 16,40 0-1,-14 0-15,14 0 16,-27 0-16,0 0 15,0 0-15,13 0 16,-13 0-16,-39 0 16,12 0-16,27 13 15,-39-13-15,26 0 16,-53 26-16,66-26 16,0 0-1,0 14-15,26-14 16,-25 13-16,-1-13 15,0 13-15,13-13 16,-13 0-16,0 0 16,0 13-16,-13-13 15,-27 0-15,1 0 16,12 0-16,-65 0 16,79 0-1,26 0-15,-13 0 16,14 0-16,-1 0 15,13 0-15,-52 0 16,53 0 0,-14 0-16,-13 0 15,-13 0 1,-27 0 0,54 0-16,-28 0 15,14 0-15,-66 0 16,80 0-1,-67 0 1,53 0-16,13 0 16,-13 0-16,14 0 15,-14 0-15,26 0 16,-12 0-16,25 0 16,1 0-16,0 0 15,0 0 1,-1 0-1,1 0-15,0 0 16,0 0-16,-14 0 16,1 0-16,13 0 15,-27 0-15,13 0 16,1 0-16,0 0 16,12 0-16,-12 0 15,-14 0 1,0 0-1,27 0-15,0 0 0,-13 0 16,12 0 0,1 0-16,-13 0 0,-14 0 15,0 0 1,14 0-16,-14 0 16,0 0-16,-26 0 15,27 0-15,12 0 16,-13 0-16,1 0 15,12 0-15,1 0 16,13 0 0,-1 0-16,1 0 62,0 13-62</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1T04:50:38.7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1270 11721 0,'26'0'188,"1"0"-172,13 0-16,26 0 15,-13 0 1,26 0-16,-13 0 15,14 0-15,65 0 16,-52 0-16,-14 13 16,-39-13-16,-14 13 15,1 1-15,12-1 16,-25-13-16,12 13 16,14 0-16,-27-13 15,13 0-15,1 14 16,13-1-16,-14-13 15,14 13-15,-1-13 16,1 13 0,39 1-16,-26-14 15,-13 0-15,13 0 16,0 0-16,0 0 16,-27 0-16,14 0 15,0 0-15,-14-14 16,14 14-16,-1-13 15,1 13-15,-27-13 16,40 13 0,-13-13-16,0 13 15,-1 0-15,-12 0 16,13 0-16,-14 0 16,-13-14-16,27 14 15,0 0-15,-14 0 16,27-13-16,0 13 15,0 0 1,39 0-16,-39 0 16,-13 0-16,0 0 15,13 0-15,0 0 16,-14 0-16,14 0 16,-13 0-16,13 0 15,-27 13-15,14 1 16,-14-14-16,1 0 15,-14 0 1,27 13-16,-27-13 0,13 13 16,14 0-16,0-13 15,-14 14-15,27-14 16,0 13-16,13-13 16,-13 13-16,0-13 15,-27 0-15,14 0 16,0 0-16,-27 0 15,27 0-15,-27 0 16,13 0-16,1 0 16,-1 0-16,14 0 15,0 0-15,-27 0 16,27 0-16,-14 0 16,1 0-16,-1 0 15,-13 0-15,1 0 16,12 0-16,-13-13 15,0 13 1,14 0-16,-1-13 16,-12-1-1,-1 1-15,0 13 16,0 0-16,-13-13 16,27 0-16,-14 13 15,-13-14-15,13 14 16,0 0-1,1 0-15,-14-13 16,13 13 15,0 0 79,0 0-110,1 0 15,-1 0 95,0 0-95,-39 0 110,-1 13-109,-39-13-16,-13 14 16,-54-1-16,-25-13 15,-1 13-15,-26-13 16,-67 0-16,-145-13 31,199-14-31,39 14 0,-66-13 16,106 26-1,93 0 1,-14 0-16,-13 0 16,27 0-1,-1 0-15,-12 0 16,12 0-16,14 0 15,0 0-15,-14 0 16,14 0-16,-14 0 16,14 0-16,0 0 15,-13 0-15,12 0 16,-25 0-16,12 0 16,1 13-16,-14-13 15,0 13-15,-39 0 16,39 1-1,1-14-15,-28 13 16,15 0 0,-1-13-16,26 0 15,-13 13-15,1-13 16,12 0 0,-12 0-16,-14 0 0,0 0 15,-13 0-15,0 0 16,13 0-16,-14-13 15,1 0-15,0 13 16,-26-27-16,-28 14 16,41 0-1,26 0-15,14-1 16,12 14-16,-13 0 16,14 0-16,13 0 15,-14 0-15,27-13 16,-13 13-16,0 0 15,0 0-15,-1 0 16,-12 0 0,13 0-16,-14 0 15,1 0 1,-40 0-16,52 0 16,-12 0-16,13 0 15,-1 0 1,1 0-1,26 0 110,40 0-125,27 0 0,39 0 16,13 0 0,14 0-16,39 13 15,53-13-15,-26 0 16,39 27-16,-13-27 16,0 0-16,-13 0 15,-53 0-15,-13-13 16,-27-1-16,0 1 15,1 0-15,-14-13 16,-27 12-16,1 1 16,92 0-1,-105 13-15,65-13 16,-105 13 0,-14 0-1,1 0-15</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1T04:47:27.364"/>
    </inkml:context>
    <inkml:brush xml:id="br0">
      <inkml:brushProperty name="width" value="0.05292" units="cm"/>
      <inkml:brushProperty name="height" value="0.05292" units="cm"/>
      <inkml:brushProperty name="color" value="#FF0000"/>
    </inkml:brush>
  </inkml:definitions>
  <inkml:trace contextRef="#ctx0" brushRef="#br0">16695 2328 0,'0'14'140,"0"-1"-124,0 13 0,13-13-16,-13 1 15,0-1-15,0 0 16,14 14 0,-14-14-16,0 0 15,0 0 1,0 1-1,0-1-15,0 0 16,0 0 0,0 0-16,0 1 31,13-1-31,-13 0 16,13 0-1,-13 1-15,13-14 16,-13 13-16,0 0 15,0 0-15,14-13 16,-1 14 0,0-1 77,0-13-77,1 0 0,-1 0-1,0 0 1,0-13 0,0 13-16,1-27 15,-14 14-15,13 0 16,0-14-1,0 1-15,1 26 0,-14-14 16,0 1-16,13 0 16,-13 0-1,0 0-15,13 13 16,-13-14 0,0 1-16,0 0 15,0 0 1,0-1-16,0 1 15,0 0-15,0 0 16,0-1-16,0 1 16,0 0-16,-13 13 15,13-13-15,0 0 16,0-1 0,0 1 15</inkml:trace>
  <inkml:trace contextRef="#ctx0" brushRef="#br0" timeOffset="841.73">17145 2500 0,'13'0'78,"14"0"-63,-14 0 1,0 0 0,0 0-16,14 0 15,13-13-15,-27 13 16,13 0 0,-13-13-1,1 13-15,-1 0 16</inkml:trace>
  <inkml:trace contextRef="#ctx0" brushRef="#br0" timeOffset="1467.75">17211 2606 0,'0'0'0,"0"-13"15,13 13 1,1 0-16,12 0 15,-13 0 1,14-13 0,-1 13-1,-13-14-15,1 14 16,-1 0 0,0 0-1,14-13-15,-14 13 16,0-13-1,0 13-15,-13 13 63</inkml:trace>
  <inkml:trace contextRef="#ctx0" brushRef="#br0" timeOffset="3084.74">17833 2064 0,'0'13'15,"-13"-13"1,13 13-1,-14 0-15,1-13 16,0 14-16,13-1 16,-13 0-16,0-13 15,-1 27-15,14-14 16,-13 0-16,0 0 16,13 0-1,0 1 1,0-1-1,0 0 1,13 0-16,0 1 16,-13-1-1,14 0 1,-1-13-16,-13 13 16,0 1-16,0-1 15,0 0 1,0 0-1,0 0-15,0 1 16,0-1-16,0 0 16,-13 0-16,-1 1 15,1-1 1,0 0 0,0-13-1,-1 13-15,1 1 16,0-14-1,0 13-15,13 0 204,13 0-142,-13 0-46,13 1-16,0-14 15,1 26 1,-1-26-16,0 13 16,-13 1-16,13-1 15,-13 0-15,14 0 16,-14 1-16,13-1 15,-13 0 1,0 0 0,13 0-16,-13 1 15,0-1-15,13 0 16,0 0-16,-13 1 16,0 12-16,0-13 15,0 0-15,0 1 16,14-1-1,-1 0-15,-13 0 16,13 1 0,0-1-1,1-13-15,-1 0 32,0 0-32,14-13 15,-14-1-15,0 1 16,0 0-1,0 13 1,-13-13 0,0-1 62</inkml:trace>
  <inkml:trace contextRef="#ctx0" brushRef="#br0" timeOffset="5917.78">18203 2196 0,'0'13'93,"-13"0"-77,13 14-16,-13-14 16,0 14-1,-1-1-15,1 1 16,13-1-16,0 0 15,-13-12-15,13 12 16,0-13-16,0 1 16,-13-1-16,13 0 15</inkml:trace>
  <inkml:trace contextRef="#ctx0" brushRef="#br0" timeOffset="6706.96">18349 2474 0,'0'13'94,"-13"0"-94,13 14 15,-14-14 1,1 13-16,0 1 15,13-14-15,-13 14 16,-1-14-16,1 0 0,13 0 16,0 1-1</inkml:trace>
  <inkml:trace contextRef="#ctx0" brushRef="#br0" timeOffset="8288.66">18600 2315 0,'13'-13'93,"-13"0"-77,14-1 0,-1 1-16,0 0 15,0 0-15,1 13 16,-14-14-1,13 14 32,0 0-15,-13 14-32,0-1 15,0 0 1,0 0-16,0 1 15,0-1 1,-13 0-16,13 0 16,-13 1-16,-1-1 15,1 0-15,13 0 16,-13 0-16,0-13 16,13 14-16,-14-1 15,1-13-15,13 13 16,-13 0-1,13 1-15,-13-14 0,0 13 16,13 0-16,13-13 188,0 0-173,0 0-15,0-13 16,1 13-1,-1 0-15,-13-13 16,13-1-16,0 14 16,1 0-1,-1 0-15,-13-13 16,13 13 31,0 0 0,0 0 0</inkml:trace>
  <inkml:trace contextRef="#ctx0" brushRef="#br0" timeOffset="8930.84">18984 2474 0</inkml:trace>
  <inkml:trace contextRef="#ctx0" brushRef="#br0" timeOffset="9440.34">19169 2421 0,'-13'0'62,"13"13"-15</inkml:trace>
  <inkml:trace contextRef="#ctx0" brushRef="#br0" timeOffset="9914.82">19487 2434 0</inkml:trace>
  <inkml:trace contextRef="#ctx0" brushRef="#br0" timeOffset="10603.04">20214 2183 0,'0'26'32,"0"1"-17,0 12 1,13-25-16,1 25 16,-14-25-1,13 12-15,-13-13 16,13 0-16,-13 1 15,0-1-15,0 0 16,0 0 0,0 1-16,0-1 31</inkml:trace>
  <inkml:trace contextRef="#ctx0" brushRef="#br0" timeOffset="11909.27">20386 2209 0,'0'13'32,"0"1"-17,0-1 1,0 0-16,0 14 31,13-1-31,1-13 16,-14 1-16,13-1 15,-13 0 1,0 0 0,0 0-16,0 1 15,13-1 1,-13 0 0,13-13-1,-13 13 16,14-13 1,-1 0-1,0 0-31,0-13 16,0 0-1,1 0 1,-14-1-1,13 14-15,0-13 16,-13 0 0,13 0-16,1 0 15,-1-1 1,-13 1-16,0 0 16,0 0-16,0-1 15,0 1 1,0 0-1,0 0-15,0-1 16,0 1 0,-13 0-16,-1 13 15,14-13-15,-13 0 16,0-1 0,13 1-1,-13 0 1,-1 13-16,1 0 15,13-13 1,-13 13-16,0-14 16,0 14-1,-1 0-15,1 0 16,0 0 0,0 0-1,-1 0 1,1 0-1,0 0-15,0 0 16,-1 0 0,14 14-16,-13-14 15,13 13-15,-13 0 16,0 0-16,13 1 16,0-1-1,-13-13-15,13 13 16,0 0-16,0 0 31,13-13-15,26 0-1,1 0-15,-13 0 16</inkml:trace>
  <inkml:trace contextRef="#ctx0" brushRef="#br0" timeOffset="14178.65">20876 1852 0,'13'-26'16,"-13"12"-1,13 1-15,0 13 16,1-13-1,-1 13 1,0 0 0,0 0 15,0 0-31,-13 13 16,14 0-1,-1-13-15,0 27 16,0-14-1,1 14-15,-1-14 16,-13 0-16,13 13 16,-13-12-1,13-14-15,-13 13 16,0 0-16,0 0 16,0 1-1,0-1-15,0 0 16,0 0-1,0 1 1,0-1-16,0 0 16,0 0 15,27-13 78,-14 0-93,0 0 15,0 0-15,1 0 31,-1 0 15,-13-13-46,13 13-16,-13-13 15,0 26 95,-13-13-110,13 13 15,-13 0 1,-1-13-16,1 14 16,13-1-16,-13 0 15,0-13-15,13 13 16,0 1-16,-13-14 16,-1 13-16,14 0 15,-13-13-15,13 13 16,0 0-16,0 1 15,0-1 1,0 0-16,0 0 16,0 1-1,0-1-15,0 0 32,0 0-32,0 1 15,0-1 1,13 0-16,-13 0 15,0 0 1,0 14 0,0-1-16,0-12 15,0 12 1,0-13 0,-13 1-16,13-1 31,0 0-31,-13-13 15,0 13-15,13 0 16,-14 1 0,1-14-16,0 0 15,13 13 17,-13-13-17,-1 0 1,14 13 15,-13-13-31,0 0 16,0 0-16</inkml:trace>
  <inkml:trace contextRef="#ctx0" brushRef="#br0" timeOffset="55722.16">9671 2328 0,'0'14'63,"-14"-1"31,14 0-63,-13 0-16,13 0 17,0 1-32,0-1 31,0 0 0,0 0-15,0 1-16,0-1 15,0 0 1,0 0 0,0 1-1,0-1 1,0 0 0,0 0-1,0 0 1,0 1-1,0-1 1,13 0 0,-13 0-16,14 1 15,-14-1 1,13 0 0,0 0-1,-13 1-15,13-14 16,0 13-16,1 0 47,-1-13-32,0 13-15,0-13 32,1 0-32,-1 0 15,0-13 1,0 13-1,-13-13-15,0 0 0,13 13 16,-13-14 0,0 1-16,14 0 15,-14 0 1,0-1-16,0 1 16,0 0-1,0 0 1,0-1-16,0 1 15,0 0 1,0 0-16,0 0 16,0-1-1,0 1-15,0 0 16,0 0 0,0-1-1,0 1-15,0 0 16,0 0-1,-14 13 1,14-14 31,0 1 0,-13 13-47,13-13 15,-13 13-15,0-13 16,13 0 0,-13 13-16,-1-14 15,1 14 17,13-13-1,-13 13 78,0 0-93,-1 0 31,1 13-32,13 1 48,-13-14-48,13 13 1,0 0 15</inkml:trace>
  <inkml:trace contextRef="#ctx0" brushRef="#br0" timeOffset="60788.2">10001 2606 0,'0'13'390,"0"1"-374,0-1-1,0 0-15,0 0 16,0 1 0,0-1-16,0 0 15,0 0 1,0 0 0,0 1-1,0-1-15,-13-13 78</inkml:trace>
  <inkml:trace contextRef="#ctx0" brushRef="#br0" timeOffset="61914.27">10147 2262 0,'0'40'157,"0"-14"-142,0 1-15,0 12 16,0 14 0,0-13-16,0-13 15,0-1-15,0 14 16,0-14-16,0 1 15,0-1 1,0-13-16,0 1 16,0-1 15</inkml:trace>
  <inkml:trace contextRef="#ctx0" brushRef="#br0" timeOffset="62741.53">10319 2738 0,'0'14'141,"13"-1"-125,0 13-16,-13-12 15,0-1 1,0 13-16,0-13 16,0 1-1,0-1-15,0 0 16,-13-13-1,13 13-15</inkml:trace>
  <inkml:trace contextRef="#ctx0" brushRef="#br0" timeOffset="66056.92">10477 2368 0,'0'13'250,"0"0"-234,0 1-16,0-1 15,0 0 1,0 0 0,0 1-16,0-1 15,0 0 1,0 14-1,14-14 1,-14 0 0,13-13-16,-13 13 0,0 0 15,13-13-15,0 14 16,-13-1-16,14 0 16,-14 0-1,0 1-15,13-14 16,-13 13-16,13 0 15,-13 0-15,13-13 32,1 0-17,-14 14 1,13-14-16,0 0 16,0 0-16,0 0 15,1 0 1,-1-14-16,0 1 15,0 0-15,1 13 16,-14-13-16,13-1 16,0 14-16,-13-13 15,13 0-15,1 0 16,-1 13-16,-13-14 16,0 1-16,13 0 15,-13 0 1,0 0-16,0-1 15,0 1 1,0 0 0,0 0-16,-13-1 15,13 1-15,-13 0 16,-1 0-16,14-1 16,-13 1-1,0 13-15,13-13 16,-13 0-16,13 0 15,-14 13 1,1-14-16,13 1 16,-13 13-16,0 0 15,-1 0-15,1-13 16,0 13 0,0-13-1,0 13-15,-1 0 16,1 0-1,0 0 1,0 0 0,-1 0-1,1 13 1,0-13 0,0 13-16,13 0 15,0 1-15,0-1 16,-14 0-16,14 0 15,0 0 1,0 1 0,0-1 31</inkml:trace>
  <inkml:trace contextRef="#ctx0" brushRef="#br0" timeOffset="67050.37">10914 2606 0,'0'13'109,"0"14"-93,0-14-16,0 0 15,0 1 1,0-1-16,0 0 16</inkml:trace>
  <inkml:trace contextRef="#ctx0" brushRef="#br0" timeOffset="67934.03">11007 2236 0,'0'13'31,"0"0"-16,0 0-15,0 14 0,0-1 32,0 1-32,0 12 15,0-12 1,0-14-16,0 0 16,0 1-1,0-1-15,-14 0 16,14 0-1,0 1 1</inkml:trace>
  <inkml:trace contextRef="#ctx0" brushRef="#br0" timeOffset="68536">11258 2540 0,'0'13'78,"0"0"-78,0 1 16,-13-1-1,0 0 1,-1 0-16,14 1 16,0-1-16</inkml:trace>
  <inkml:trace contextRef="#ctx0" brushRef="#br0" timeOffset="69636.85">11536 2236 0,'-13'0'47,"-1"0"-47,14 13 16,-13 0-16,13 0 16,0 1-1,-13-1-15,13 0 16,-13 14-1,13-14 1,0 26-16,-14-25 16,14 25-16,0-25 15,0 12 1,0-13-16,0 1 16,0-1-16,0 0 15,0 0 1,0 0-1,14-13 32,-1 0-31,-13-13 0,26-13-16,-12 26 15,-14-13-15,13-1 16,0 14-16,-13-13 15,13-13-15,1 26 16,-1-27-16,-13 14 16,13 0-16,-13-14 15,0 14-15,0 0 16,0 0-16,0-1 16,0 1-1,0 0-15,-13 13 16,13-13-16,-13-1 15,13 1 1,-14 0 0,1 13-16,13-13 31,-13 13 0,0 0-31,-1 0 16,1 0-1,0 13 17,0 0-32</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1T04:52:45.9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1045 7646 0,'0'14'234,"27"-14"-234,12 13 0,1 0 16,-14 0-1,14-13-15,-13 14 16,-14-14-16,0 13 16,0-13-16,-13 13 46,-13-13-46,0 13 16,0 1-16,-1-14 16,1 0-1,0 0-15,0 0 16,39 13 187,14-13-203,-1 13 0,41-13 16,12 13-16,-25 0 15,25 14-15,40-14 16,1 0-16,12 1 16,-12 12-16,-1-13 15,0 0 1,0 14-16,14-14 15,13 14-15,-106-27 16,0 13 0,-27-13-16,14 0 15,-1 0-15,1 0 16,13 0-16,0 13 16,13-13-16,0 0 15,0 0-15,27 0 16,0 13-16,-1-13 15,1 0-15,-1 14 0,-39-1 16,13-13-16,1 13 16,-14 0-16,13-13 15,-13 13 1,-1-13-16,1 14 16,-26-14-16,13 0 15,-1 0-15,-26 0 16,1 0-1,-1 0-15,13 0 16,1 0-16,-1 0 16,54-14-1,-54 1-15,14 13 0,13 0 16,0 0 0,-14 0-16,14 0 0,13-13 15,-13 13-15,0 0 16,13 0-16,1 13 15,25 0-15,27 1 16,13-1-16,1 13 16,12-12-1,-12-1-15,-28 13 0,-12-12 16,0-1 0,-40 0-16,-1 0 15,41 14 1,-80-27-16,14 0 15,12 0 1,-12 0-16,13 0 16,12 0-1,1 0-15,0-14 0,-13 1 16,13 0 0,-13 0-16,13 0 15,-14-14 1,-26 27-16,-13-13 15,14 13 1,-14-27 62,0 14-78,13-13 16,-13-14-1,0 27 1,0 0-16,0-1 0,0 1 16,0 0-1,0 0 1,0-1 0,0 1-1,0 0 1,-13 0-16,-1-1 15,-25 1 1,-1 13-16,0-13 0,14 0 16,-27 0-16,-26-1 15,39 1-15,-79 0 16,26-14 0,1 14-16,-1 13 15,27 0-15,13 0 16,-13-13-16,0 13 15,13-13-15,0 13 16,-26-13 0,26 13-16,13 0 15,13 0 1,-25 0-16,38 0 16,-12 0-16,-14 0 15,14 0-15,-14 0 16,0 0-16,1 0 15,-14 13-15,0-13 16,0 0-16,13 0 16,-13 0-16,0 0 15,0 0-15,14 0 16,-14 13-16,0-13 16,0 0-16,13 0 15,-13 0 1,0 0-16,1 0 0,-1 0 15,13 0 1,-26 0-16,0 0 16,-14 0-16,41 0 15,-14 0-15,-13 0 16,-1 0-16,-12 13 0,13-13 16,-27 0-1,40 0-15,-13 0 16,13 0-16,0 0 15,0 0-15,-13 0 16,27 0-16,-54 0 16,14 0-16,-1 0 15,1 0-15,-14 0 16,-26 0 0,27 13-16,12-13 15,-12 0-15,26 14 0,13-1 16,0-13-16,-13 13 15,13-13 1,13 13-16,13-13 16,-12 0-16,12 0 0,14 0 15,-13 0 1,-1 14-16,14-14 0,-14 0 16,14 0-16,-26 0 15,-1 13-15,27-13 16,-27 0-1,0 0-15,1 13 0,12-13 16,-13 0-16,1 0 16,12 13-16,-52 0 15,13 14 1,26-14 0,0 0-16,-26 1 15,27-1 1,-1 0-16,13 0 15,-39 14 1,13-14 0,14 0-1,-1 0 1,0-13-16,14 0 16,13 0-1,39 0 157,27-13-172,0 0 16,132-27-1,-106 40-15,173-13 16,-120 13 0,0 0-16,1 0 15,-1 0-15,27 0 16,119 0-1,-146 0-15,238-13 32,-290 13-32,-14 0 15,13 0-15,14 0 16,-54 0 0,-12 0-1,26 0-15,0 0 0,0 0 16,-14 0-16,14 0 15,0 0-15,80 0 16,-67 0 0,13-13-1,0 13-15,-26 0 0,0-14 16,66 1 0,-66 0-16,-13 13 15,-14-13-15,27-1 16,27 1-1,-54 0-15,67-13 16,26 26 0,40-14-1,12 14 1,15 0 0,-80 0-1,-14 0-15,1 27 16,-1-27-16,-39 0 15,27 0-15,-27 0 16,-14 0-16,-26 0 16,1 0-1,-1 0 1,0 0 46,0 0-62,1-13 16,-1 13 0,0 0-1,14-14-15,-1 14 16,14 0-16,-1 0 16,28 0-1,-28 0-15,-12 0 16,-1 0-16,14 0 15</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1T04:53:12.8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1124 9975 0,'14'0'453,"-1"-13"-453,0 13 0,-13-14 15,27 1 1,-14 0-16,27 13 16,-14-13-1,0-1-15,14 1 16,-13 0-16,-1 0 15,53-14 1,-39 14-16,-13 0 16,-1 13-16,14-13 15,-27-1-15,13 1 16,14 0-16,26-14 16,14 1-1,-41 13 1,-12 13-16,-14-13 15,0 13-15,0-14 16,1 1-16,-1 13 0,0 0 31,0 0-31,1-13 16,-1 13 0,13-13-1,-12 13-15,12-14 16,40-12-1,-26 26-15,-1-13 16,1-1-16,-13 1 16,-1 0-16,1 13 15,-14-13-15,13 0 0,1-1 16,-1 14-16,-13-13 16,1 13-16,-1-13 15,0 13 1,0-13-1,1 13-15,-1 0 32,0 0-17,0 0 1,0 0 0,1 0-1,-1 0 95,0 0-95,-13 13 1,0 0-16,0 0 15,0 1 1,0-1 0,0 0-1,-13-13 1,13 13-16,-13 0 16,-1-13-16,1 14 15,13-1-15,-26 0 16,13 14-1,-27-14 1,13-13-16,-12 13 0,12 0 16,-12 1-16,12-1 15,-13 0-15,1 0 16,-1 0 0,14 1-16,-14-1 15,-39 0 1,52 0-16,-13 1 0,1-1 15,12 0 1,-26 0-16,14 0 0,-41 27 31,14-13-31,40-27 16,-1 13 0,14 0-16,-14 0 0,1 1 15,13-1 1,0-13-16,-14 13 15,-13 0 1,40 0-16,-13-13 16,0 0-16,-13 0 15,12 14 1,1-14 0,-13 13-16,12 0 15,1-13-15,-13 13 16,12-13-1,1 0-15,0 0 16,0 14-16,0-14 0,52-27 141,14 1-141,27-14 15,39-13-15,172-53 16,-146 67 0,-13 12-16,1 1 15,-14 12 1,-27 1-16,-39 0 15,-13 0-15,92 0 16,-92 13 15,-14-14-31,14 14 16,0 0-16,13 0 16,-14 0-1,-25 0-15,12 0 16,-13 0-1,1 0-15,-1 0 16,-40 0 125,-52 40-126,0-14-15,39-12 0,-39 39 16,-1-27-16,-12 27 16,-14-13-16,53-1 15,-53 14 1,13-26-1,14-14 1,39 0-16,-13 14 16,14-14-1,12 0 1,-12-13-16,12 13 0,-13 1 16,27-14-1,-27 26-15,1-13 16,12 0-16,-52 14 31,39-27-31,27 13 0,-27 14 31,14-14 188,13-13-203,-1 0-1,1 0-15,-13 0 16,-1 0-16,14 0 16,0 0-1,0 13 79,-14 0-78,14-13-1,53-26 188,-14-14-187,40 0-16,-26 1 16,-14 12-1,40 1-15,-52 13 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1T04:10:51.148"/>
    </inkml:context>
    <inkml:brush xml:id="br0">
      <inkml:brushProperty name="width" value="0.05292" units="cm"/>
      <inkml:brushProperty name="height" value="0.05292" units="cm"/>
      <inkml:brushProperty name="color" value="#FF0000"/>
    </inkml:brush>
  </inkml:definitions>
  <inkml:trace contextRef="#ctx0" brushRef="#br0">18124 4260 0,'-13'0'125,"0"0"-109,-1 0-16,1 13 15,0-13 1,-14 0-16,27 13 16,-13-13-1,0 13-15,13 1 16,-13-14-1,-1 0-15,1 13 16,13 0-16,-13-13 0,-13 27 16,26-14-1,-27 0-15,14 0 16,13 1-16,-13-14 16,-1 13-16,14 0 15,-13-13-15,0 13 16,0 0-1,13 1-15,-14-1 16,14 0 0,-13-13-16,13 13 15,0 1-15,-13-1 0,0 0 16,0 0 0,13 1-1,-14-1-15,1 0 16,0 0-1,0 14-15,-1-14 16,14 0 0,0 0-1,-13 1-15,13-1 16,0 0 0,0 0-16,0 0 15,0 14 1,0-14-1,0 14-15,0-1 16,0-13 0,0 1-16,13-1 15,-13 13 1,14-13-16,-1-13 16,-13 14-16,0-1 15,0 0-15,13 0 16,0 14-16,1-1 15,-1-26-15,-13 27 16,13-14-16,0 0 16,0 0-16,1 14 15,-1-14 1,0 0 0,0 1-16,1-1 15,-1 0 1,0 0-16,0-13 15,14 14 1,-27-1-16,39 0 16,-12 0-16,-14-13 15,27 13-15,0 1 16,-14-14-16,14 13 16,-14 0-16,-13-13 15,1 0 1,-1 0-16,0 0 0,0 0 15,0 0 1,-13-13-16,14 0 16,-1 13-16,0-27 15,0 1-15,1 13 16,-1 13-16,0-27 16,-13 14-1,13 0-15,-13-1 16,14-12-16,-1-1 15,-13 14-15,13-13 16,0 13-16,-13-14 16,13 14-16,-13-14 15,0 14 1,0 0-16,0 0 16,0-1-1,0 1 1,0 0-1,0 0-15,0 0 0,0-1 16,0 1-16,-13 13 16,13-26-16,0 12 15,-13 14-15,0-26 16,13 13-16,-13-1 16,-1-12-16,14 13 15,-13 13-15,0-13 16,13-1-16,-13 1 15,-1 0 1,1 0-16,0-1 31,0 1-31,-1 0 16,1 0 0,0 13-16,13-13 15,-13-1-15,0 1 16,-1 0-1,1 0-15,0-1 16,0 14 0,-1-13-16,14 0 15,-13 13-15,0 0 16,0-13 0,0 13-16,-1-14 15,1 14 1,0 0-16,0 0 15,-1 0 1,1 0 0,0 0-1,0 0 1,-14 0 0,14 0-16,0 0 15,-27 0-15,14 0 16,12 14-16,-12-14 15,13 0-15,-1 0 16,1 0 0,13 13-16,-13-13 15,0 0-15,0 0 16,-1 0 0,1 13-1,0 0 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0-22T07:05:05.37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6892 5821 0,'14'-13'188,"-14"-1"-188,13 1 15,0 13-15,0-13 31,1 0-31,-1 13 16,0-14 0,0 1-1,0 13 1,1-13-16,-1 13 16,0-26-1,0 12 1,-13 1-16,14 0 15,-1-14 1,0 27 0,0-13 46,1 0-62,-14 0 16,26 13-16,-13 0 15,14-14 1,-14 14-16,0 0 16,0 0-16,1 0 15,-1 14-15,0-1 16,0 0-16,0-13 16,1 27-16,-1-14 15,13 13 1,-12-12-1,-14-1 1,0 0 15,0 0 1,0 0-17,0 1 1,0-1-16,0 0 15,0 0 1,0 1-16,-14-1 16,1 0-1,13 0-15,-13-13 16,-14 14-16,27 12 16,-13-13-16,-13 14 15,-1-14 1,14-13-1,0 0 64,-14 0-64,27-13 1,-13-1-16,0 14 0,13-13 15,-13 0-15,0 0 16,-1 13-16,14-13 16,-13-1-1,0 14-15,13-13 16,0 0-16,-13 0 31,-1-1-31,14 1 16,-13 13-1,13-13-15,0 0 16,0-1 0,0 1-1,0 0 1,13-13-16,27-1 16,53-39-16,-1 26 31,-12 14-16,-27 26-15,-14 0 16,1 0-16,0 0 16,52 13-16,-79 0 15,14 0 1,-14 1-16,0 12 16,1-13-16,-1-13 15,-13 27 1,13-1-16,0-12 0,1 12 15,-14 14 1,0-14-16,0 14 16,0 0-16,-14-14 15,1 14-15,0-1 0,0 27 16,-1-26 0,1-13-16,-53 52 31,-13-13-31,-40 0 31,79-52-15,-119 25-1,133-26 1,-14 1-16,-26-14 16,39 0-1,1-14 1,-14 1-16,1 0 15,12-27-15,-13 14 16,14-14 0,-14 0-16,40 27 15,0-13-15,0-1 16,0 14 0,13-27-1,14 1 1,13-14-1,39-27-15,-39 54 16,-1 0 0,-25 12-16,12 1 15,40-27 1,-13 27 0,-40 0-1,1 13 1,-1 0-1,13 0 1,1 0 0,-1 13-16,-13-13 0,14 13 15,-1 1-15,-12-1 16,12 13 0,-26-12-1,0-1 1,0 0-1,0 0 1,0 0-16,0 1 0,-13 12 16,13-13-1,-27 14 1,1-1-16,-40 40 16,13-26-1,-79 66 1,65-80-1,14-26 1,40 0 0,0 0-1,-13 0 1,12-13-16,1-13 16,13-14-1,27-13-15,39-26 16,13-1-1,14-25-15,211-41 16,-145 80 0,-14 0-16,1 13 15,92-13 1,-198 66 0,-27 0-16,0 13 31,0 0-31,-13 14 15,13-27-15,-13 26 16,0-13-16,0 14 16,0 12-16,-13 1 15,-26 13-15,12-27 16,1 14-16,-14-13 16,13 12-16,-39 14 15,40-26 1,-14-1-1,27-13 17,0 1-32,-1-14 15,1 13 1,0-13 0,0 0-1,0 0-15,-14 0 16,14 0-16,0-13 15,-14-1 1,27 1-16,-26 0 16,13 0-1,13-1 17,-14-12 14,14 13-30,0 0 0,0-1 62,0 1-78,0 0 15,0 0 1,0 26 62,-13 27-62,-53 12-16,13 1 15,13-13-15,1-27 16,39 0-16,-14 1 16,41-54 77</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1T04:12:28.055"/>
    </inkml:context>
    <inkml:brush xml:id="br0">
      <inkml:brushProperty name="width" value="0.05292" units="cm"/>
      <inkml:brushProperty name="height" value="0.05292" units="cm"/>
      <inkml:brushProperty name="color" value="#FF0000"/>
    </inkml:brush>
  </inkml:definitions>
  <inkml:trace contextRef="#ctx0" brushRef="#br0">22265 4075 0,'-14'0'47,"14"-14"-47,-26 1 15,13 13-15,-14-13 16,1 13-16,13-13 16,-27-1-16,0 1 15,14 0-15,13 0 16,-27 13-16,27-13 16,-27 13-16,0-14 15,14 14-15,-14 0 16,14 0-16,12 0 15,-25 0-15,12 0 16,1 0-16,13 0 16,-14 0-16,14 0 15,0 0 1,13 14 0,-14-14-16,1 13 15,0 0-15,0-13 16,0 13-1,13 0-15,-14-13 16,-12 14-16,26-1 16,-27 0-16,14-13 15,13 13-15,-13 1 16,0-1-16,-1 0 16,1 0-1,0-13-15,13 14 0,-13-1 16,0 0-1,13 0 1,-14 0-16,14 1 16,-13-1-1,0 0-15,13 0 16,0 1 0,0-1-1,0 0 1,0 0-1,0 0-15,0 1 16,0-1 0,13 13-16,-13-12 15,13-1 1,-13 0-16,14 0 16,-14 1-16,13-14 15,-13 13-15,13 0 16,-13 0-16,13 14 15,0-1 1,1-26-16,-14 27 16,13-14-16,0 0 15,0 14-15,1-14 16,-1 0 0,-13 0-16,13-13 15,-13 13-15,0 1 16,13-14-16,1 13 0,-1 0 15,0-13 1,0 13 0,0 1-1,1-14-15,-14 13 16,13-13-16,0 0 16,0 13-16,1 0 0,-1-13 15,0 13 1,0-13-16,14 0 15,-14 0 1,0 0-16,-13 14 16,13-14-16,1 0 0,-1 0 15,0 0 1,0 0 0,1 0-16,-1 0 15,13 0-15,1 0 16,-14 0-16,0-14 15,0 1-15,1 0 0,-1 13 16,-13-13 0,13 0-16,0 13 15,-13-14-15,14 1 16,-1 0-16,0 13 16,-13-13-16,13-14 0,0 27 15,1-26-15,-14-1 16,13 27-16,0-13 15,0 0 1,-13 0-16,0-1 0,0 1 16,0 0-16,0 0 15,0-1-15,0 1 16,0-13 0,0 13-1,0-1-15,0 1 16,0 0-16,0 0 15,0-1 1,0 1 0,0 0-16,0 0 15,0-1-15,-13 14 16,13-13 0,-13 0-16,0-13 15,-1 12-15,1 1 16,13 0-1,-13 0-15,0-1 0,-14-12 16,27 0-16,-13-1 16,0 27-16,0-13 15,13 0-15,-14 13 16,1-14 0,13 1-16,-13 0 0,0 0 15,-1-1 1,-12 14-1,0-13-15,-1 0 16,1 0-16,-1 0 16,-12 13-16,12-14 0,-13 14 15,1-13-15,25 13 16,-12 0-16,-14 0 16,27 0-1,-27 0-15,27 0 0,13 13 16,-13-13-16,0 14 15,-1-14-15,1 13 16,0-13 0,0 13-16,0-13 15,-1 13-15,14 0 16,-13 1-16,0-14 16,0 13-16,-1 0 15,1 0 1,0-13-16,13 14 15,-13-1-15,-1 0 0,14 0 16,-13 14-16,0-27 16,0 13-16,13 13 15,-13-26 1,13 14-16,-14-1 0,1-13 16,13 13-16,0 0 15,-13 1-15,0-1 16,13 0-1,0 0-15,0 0 16,0 1-16,0-1 16,0 0-1,0 0 1,0 1 0,13-1-16,-13 0 15,0 0-15,13 1 16,0-14-16,1 13 15,-14 0-15,13-13 16,0 13-16,-13 0 16,13 1-16,0-1 15,1 0-15,-14 0 16,13-13-16,0 14 16,-13-1-16,13-13 0,1 13 15,-1 0-15,-13 1 16,13-14-16,0 13 15,-13 0-15,27-13 16,-14 13-16,-13 0 16,13 1-16,0-14 15,1 13-15,-1 0 16,13 0-16,1-13 16,-1 0-1,1 0-15,-1 0 0,27 0 16,-13 0-16,0 0 15,-14 0-15,0-13 16,-12 13 0,-14-13-16,13 13 15,0-13-15,0 13 16,-13-14 0,14 1-16,-14 0 15,13 13-15,-13-13 16,13 0-16,0 13 15,-13-14-15,13 1 16,1 0-16,-1 13 16,-13-13-16,0-1 15,13 1 1,-13 0 0,0 0-16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1T04:15:09.584"/>
    </inkml:context>
    <inkml:brush xml:id="br0">
      <inkml:brushProperty name="width" value="0.05292" units="cm"/>
      <inkml:brushProperty name="height" value="0.05292" units="cm"/>
      <inkml:brushProperty name="color" value="#FF0000"/>
    </inkml:brush>
  </inkml:definitions>
  <inkml:trace contextRef="#ctx0" brushRef="#br0">1416 2738 0,'-14'0'78,"1"0"-62,0 14 0,0-14-1,13 13-15,-14 0 16,14 0 0,-13 1-1,13-1 1,0 0-1,-13 0-15,13 0 16,0 1 0,0-1-1,0 0 1,0 0 0,13 1 15,-13-1-31,0 0 31,27 0-15,-14 1-16,0-14 15,0 13 1,-13 0 15,14-13 16,12 0-31,-26-13-1,13 13-15,0 0 16,1-13-16,-1-1 16,0 1-1,0 0 1,1 0-1,-1 13-15,-13-14 16,13 1 0,-13 0-16,13 13 15,-13-13 17,0-1-17,13 14 16,-13-13-15,0 0 0,0 0-16,14 13 15,-14-13-15,0-1 16,0 1 0,0 0-16,-14 0 15,14-1 1,0 1-16,0 0 31,-13 13 0,13-13-15,-13 13 15,0 0 0,0 0-15,-1 0-16,1 0 16,0 0-1,0 0 1,-1 0 0,1 0-1,0 0 1,0 0-1,0 13 1,-1 0 0,14 0-1,-13 1 1,0-14 31</inkml:trace>
  <inkml:trace contextRef="#ctx0" brushRef="#br0" timeOffset="5627.76">1270 3360 0,'0'13'219,"13"1"-203,-13-1-16,0 0 15,0 0 1,0 1-1,0-1 1,13 13 0,-13-13-1,0 1-15,0-1 32,14 0-17,-14 0-15,0 1 16,0-1-1,0 0 1,13 14 0,-13-14-1,0 0 1,0 0 15</inkml:trace>
  <inkml:trace contextRef="#ctx0" brushRef="#br0" timeOffset="14691.67">1257 4035 0,'26'0'94,"-26"-13"-94,13-1 15,14 1-15,-1 0 16,14 0 0,-13-14-1,-14 27 1,13-26-1,-13 26-15,1 0 141,-14 13-141,0 0 16,0 1-1,0-1-15,0 13 16,0-13 0,-14-13-16,14 14 15,-13-1 1,0-13-16,13 13 0,0 0 15,-13 1-15,0-14 47,26 0 110,-13-14-157,13 1 15,0 13 1,0-13-16,1 0 15,-1 13 1,0 0 47,14 0-48,-14 0 1,0 13-1,0 0-15,-13 0 16,0 1 0,13-14-1,-13 13-15,14 0 0,-14 0 16,0 1 0,0-1-16,-14 13 15,14-13 1,-13-13-16,-13 14 15,13 12-15,-14 1 16,-13-14-16,1 13 16,-1 1-1,14-14-15,-14 13 16,0-12-16,1 12 16,25-26-16,-12 13 15,13 1 1,-1-14 46,14-27-46</inkml:trace>
  <inkml:trace contextRef="#ctx0" brushRef="#br0" timeOffset="17514.87">1376 4604 0,'-13'0'78,"-1"13"-62,14 13-16,-13 1 16,0-14-1,13 0-15,0 14 16,-13-14-1,13 13 1,0 1-16,0-14 31,0 0-31,0 1 16,0-1 0,0 0-1,13 0-15,0 1 16,-13-1-1,0 0-15,13-13 16,-13 13 15,14-13-31,-14 13 0,13-13 16,-13 14 0,13-14-16,0 13 15,1-13 1,-1 13-16,0-13 31,0 0-15,0 0-16,1 0 31,-1 0-31,-13-13 31,13 0-31,0 13 0,-13-14 16,14 1-1,-14 0-15,0 0 16,13 0 0,-13-1-1,0 1 1,0 0 0,0 0-1,0-1-15,-13 14 16,-1-13-1,1 13-15,13-13 16,-13 13 0,0-13-1,13-1-15,-14 14 16,1-13-16,0 13 62,0 0-30,0 0-17,-1 0 1,1 13 0,0 1-1,13-1 1,-13 0-1,13 0 1,0 1 0,-14-14-1</inkml:trace>
  <inkml:trace contextRef="#ctx0" brushRef="#br0" timeOffset="20557.62">1230 5265 0,'0'13'63,"0"1"-48,0-1-15,14-13 16,-14 13 0,13 0-16,-13 1 0,0-1 15,13 0 1,0 0 0,-13 0-1,0 1 63,0-1-62,13 0-16,-13 0 16,0 1-1</inkml:trace>
  <inkml:trace contextRef="#ctx0" brushRef="#br0" timeOffset="22400.32">1416 5212 0,'0'14'141,"0"-1"-126,0 0 1,0 0-1,0 0-15,0 1 16,13-1 0,-13 0-16,13 0 15,-13 1 1,0-1-16,13 0 16,-13 0-1,0 0-15,13-13 16,-13 14-1,0-1-15,14-13 16,-14 13 0,13 0-16,-13 1 15,13-14 1,0 13 31,1-13 15,-1 0-46,0-13 0,0-1-1,-13 1 1,13 0-1,1 0-15,-1-1 32,-13 1-32,13 0 15,0-13 1,-13 12 0,0 1-16,0 0 15,0 0 1,0-1-1,0 1 1,0 0-16,-13 13 0,13-13 16,-13-14-1,-14 14 1,14 0 0,0 0-16,13-1 15,-13 1 1,0 13-1,13-13 1,0 0-16,-14 13 16,1 0 140,0 0-140,13 13-1,-13 0 1,13 0-16,0 1 15,-14-14 1,14 26 0,0-13-1,0 1 1,0-1-16,0 0 16,0 0 15</inkml:trace>
  <inkml:trace contextRef="#ctx0" brushRef="#br0" timeOffset="26757.91">1177 5940 0,'0'13'94,"0"14"-78,14-27-16,-14 26 15,13 0 1,-13 1-16,26-1 16,-26 1-1,14-27 1,-14 13-16,0 0 15,0 1-15</inkml:trace>
  <inkml:trace contextRef="#ctx0" brushRef="#br0" timeOffset="28801.96">1402 5834 0,'-13'0'78,"13"13"-78,0 1 15,-13-14 17,0 0-32,13 13 0,-14-13 31,1 0 0,0 0-31,13 13 16,-13 0-1,-1-13 1,1 13 0,0 1-1,13-1 188,13 0-187,-13 0 0,0 1-1,0-1 1,13 0-16,1 0 31,-14 0-31,13-26 188,0 13-188,0-13 15,-13 0-15,14 0 16,-1 13-16,0 0 16,0-14-1,-13 1 1,14 13-1,-1 0-15,0 0 16,0 0 0,0 0-1,1 0 1,-1 0 0,0 0-1,0 0 1,1 13-16,-1 1 31,0 12-15,0-26-1,-13 26 1,0-12 0,0-1-1,13 0-15,-13 0 16,0 1-1,0-1-15,-13 0 16,13 0-16,-26-13 16,26 14-1,-13-14 17,-1 13-32,1-13 15,0 0 1,0 0-1,-1 0 1,1 0 15,0 0 47,0 0-78,0 0 32</inkml:trace>
  <inkml:trace contextRef="#ctx0" brushRef="#br0" timeOffset="101963.49">14962 8480 0,'-13'0'78,"0"0"-47,-14 0-31,14 0 16,-13 0 0,-14 0-1,13 0 1,1 0-16,-14-13 0,1 13 16,25 0-16,-12 0 15,-14-14-15,27 14 16,-27 0-1,27 0 1,0 0-16,0 0 31,-1 0-15,1 14-16,-13-1 16,-1 0-1,1 0-15,-14 14 16,0-1-16,14-13 15,-14 14-15,14-14 16,-27 27 0,13-14-16,14-12 15,-1 12 1,27-13-16,-13 0 16,0 1-1,0-1-15,-1 0 16,14 14-1,-13-14 1,13 0 0,-13-13-16,13 13 15,0 1-15,0-1 16,0 0 0,0 0-16,0 0 15,0 1 1,0-1-16,0 0 15,0 0 1,0 1 0,0-1-1,13-13-15,-13 13 0,13-13 16,1 27 0,-1-27-16,0 13 15,0 0 1,1-13-16,-1 13 15,0 14 1,0-27 0,40 13-1,13-13 1,-26 0-16,0 0 0,39 0 31,-39-13-31,13 13 16,-40 0-1,0-14-15,0 14 16,-13-13 0,14 0-1,-1 0 1,0 0 0,0 13-16,-13-14 15,13 1-15,1 0 16,-1 13-1,-13-13 1,0-1-16,13 14 16,0-13-16,1-13 15,12-1 1,-13 14 0,-13 0-16,14 0 15,-1-1 1,-13 1-16,13 0 15,-13 0 1,13-1 0,-13 1-16,13 0 15,-13 0 1,0-1 0,0 1-1,0 0 1,0 0-1,0 0 1,0-1 0,0 1-16,0 0 15,0 0 1,0-1 0,0 1-1,0 0 1,0 0-16,0-1 31,0 1 0,0 0 32,0 0-48,14 39 345,-1-13-345,-13 1-15,0-1 16,0 0 0,0 0-16,0 1 0,0-1 15,0 13 1,0-12 0,0-1-1,0 0 1,0 0-16,0 0 15,0 1 1,0-1-16,0 0 16,-13 0-1,13 1-15,0-1 16,0 0 0,-14 0-16,1 1 15,0-1-15,0 0 31,13 0-31,-13 0 16,-1 1 0,-12-1-1,13 0-15,-14 0 16,1 1 0,-40 12-16,13-13 15,13 1 1,13-1-16,1 0 15,13 0 1,0 0 0,-14-13-1,14 0-15,0 0 16,-14 0-16,1 0 16,-1 0-16,1 0 15,13-13 1,-14 13-16,-13-26 15,27 13-15,0-1 16,0 1 0,-14 13-1,27-13-15,-26 0 16,13-1 0,-1 1-1,1 0-15,13 0 16,-13-1-1,0 1 1,13 0 0,0 0-16,0 0 15,-14-1 1,14 1 0,0 0-16,0 0 15,0-14 1,0 1-16,14 12 15,-1-12-15,13-14 16,1 1-16,13-1 16,-1 13-1,54-65-15,-40 65 16,53-39 0,-40 40-1,-40-1-15,67-12 16,-54 12-1,1 27-15,53-26 16,-67 13 0,1 13-1,12 0-15,-12 0 16,-1 0-16,14 0 16,0 0-16,-14 13 15,1-13-15,12 13 16,1-13-1,-27 13-15,0 0 16,1 1 0,-14-1-1,0 0 1,0 0 0,0 1-16,0 25 15,-14 1-15,1-14 16,0 1-16,0-1 15,-1 1 1,1-14 0,13 0 31,-13 14-32,0-1 1,-14-13-16,14 14 15,13-1-15,-40 1 16,27-1 0,13-13-16,-13-13 15,0 14 1,-1-1-16,1 0 16,0 0-16,13 1 15,-13-14-15,0 13 16,-1 0-16,1 0 15,0 1 1,0-1 0,-1-13-1,1 0-15,0 26 16,0-26-16,0 13 16,-27 1-16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1T04:18:59.472"/>
    </inkml:context>
    <inkml:brush xml:id="br0">
      <inkml:brushProperty name="width" value="0.05292" units="cm"/>
      <inkml:brushProperty name="height" value="0.05292" units="cm"/>
      <inkml:brushProperty name="color" value="#FF0000"/>
    </inkml:brush>
  </inkml:definitions>
  <inkml:trace contextRef="#ctx0" brushRef="#br0">18309 9829 0,'27'0'156,"-14"0"-141,13 0-15,1 0 16,12 0-16,1 0 16,-13 0-16,12 0 15,1 0-15,0 0 16,-27 0-16,13-13 16,-12 13-1,-1 0-15,0 0 16,0 0-1,0 0-15,1 0 16,-14-13 0,13 13-16,0 0 0,0-13 15,14-1-15,-1 14 16,1-13-16,-1 0 16,1 13-16,-14-13 15,0 13-15,0 0 16,1 0-16,-1-14 15,0 14 1,14-13-16,12 0 16,1 13-16,0 0 15,13-13-15,-1 0 16,1-1-16,0 1 16,-13 0-16,-14 13 15,14 0-15,-27 0 16,-13-13-16,14 13 15,-1 0-15,0 0 16,0-14 0,0 14-16,14-13 15,13 13-15,-27 0 16,0-13-16,0 13 16,1 0-16,-1-13 15,0 13-15,0 0 16,14 0-1,-14 0-15,0-14 16,14 14-16,-14 0 16,13 0-16,-12 0 15,-1 0-15,0 0 16,0-13-16,0 13 16,1 0-1,-14-13-15,13 13 16,0-13-16,0 13 15,1 0 1,-1-13-16,0 13 16,0-14-16,0 14 15,1-13 1,-1 13-16,0 0 16,0 0-1,1 0 1,-1 0-1,0 0-15,0 0 16,1 0 0,-1-13-16,-13 0 15,13 13 1,0 0-16,0-14 16,-13 1-1,14 0-15,-1 13 16,-13-13-16,13-1 15,0 14-15,-13-13 32,-13 0 30,0 0-62,13-27 16,0 0-16,-13 27 15,-1-13-15,-12 13 16,-14-1-16,14 1 16,-14 0-16,-13 13 15,0 0-15,-13 0 16,0 0-16,13 0 16,27 0-16,-27 13 15,13 0-15,-13 1 16,27-1-16,-1-13 15,1 13-15,13 0 16,-1-13-16,-12 13 16,13-13-16,-14 14 15,-12-1-15,-1 0 16,27 0-16,-27 1 16,0-1-16,27-13 15,0 13-15,-14 0 16,14-13-16,13 13 15,-13-13-15,0 0 16,-1 0 0,-12 14-16,26-1 15,-27 0-15,-12 0 16,12-13-16,1 14 16,-1-1-16,-12 0 15,12 0-15,-12 1 16,-14-1-16,13 0 15,13 0-15,-12 0 16,-1 1-16,0-14 16,27 13-16,-13 0 15,13 0-15,-1-13 16,1 14-16,0-14 16,0 0-1,-1 13 1,1-13-16,0 13 15,0-13-15,-1 13 16,-12 1 0,13-14-16,0 13 15,-1-13-15,14 13 16,-13 0-16,0-13 16,0 0-16,13 13 15,-14 1-15,1-1 16,0 0-1,0-13 1,13 13-16,-14-13 16,14 14-1,0-1 1,-13 0-16,13 0 16,0 0-1,0 1 1,0-1-1,0 0 17,13-13-17,14 0 1,13 0-16,26 0 16,0-13-16,40 0 15,-14-1-15,14 1 16,-13-13-16,-14 13 15,-52-1-15,-14 14 16,0 0-16,-39 0 125</inkml:trace>
  <inkml:trace contextRef="#ctx0" brushRef="#br0" timeOffset="3971.6">7911 9882 0,'13'-26'250,"0"12"-235,14 1-15,-27 0 16,13 0-16,0 13 16,1-13-16,-14-1 15,13 1-15,0 13 16,0-13 0,1 0-16,-1 13 15,26-14-15,-12-12 16,-1 13-16,-26 0 15,27-1-15,-14 14 16,-13-13-16,13 0 16,1 13-16,-1-13 15,13-1 1,-26 1-16,13 13 16,-13-13-16,14 13 15,-28 13 95,-12 27-110,26 0 15,-40-1-15,-13 14 16,27-13-16,-27 13 15,13-14-15,14 1 16,-1-13-16,14-14 16,0-13-16,13 13 15,-13 0-15,-1-13 16,1 0-16,13 13 16,-13-13 93,26 0-31,27-66-78,13 13 16,13-13-16,13 13 15,-26 0-15,0 14 16,13 12-16,-39 14 16,-14 0-16,0 13 15,-13-13-15,14-1 188</inkml:trace>
  <inkml:trace contextRef="#ctx0" brushRef="#br0" timeOffset="34073.11">18349 12012 0,'26'0'156,"-12"0"-140,-1-13-16,0 13 15,0 0 1,0-13-16,1 13 15,-1 0 1,0 0 0,0 0-1,1 0 1,-1 0-16,0-14 16,0 14-1,1 0-15,-1 0 16,0-13-1,0 13-15,14-13 16,-1 13-16,14-13 16,-14-1-16,14 1 15,-27 13 1,0 0-16,1-13 0,-1 13 16,0 0-1,0 0-15,1 0 16,-1 0-1,0-13-15,0 13 32,0 0-32,1 0 15,-1 0-15,0 0 16,14 0 0,-14 0-16,0 0 15,0 0 1,1 0-1,12 0-15,0 13 16,1-13 0,-14 13-1,14 0-15,12-13 0,-25 0 16,-1 14 0,0-1-16,0-13 0,0 13 15,1-13 1,-1 0-16,13 13 15,-26 1 1,14-14-16,-1 13 16,13-13-16,1 0 15,-14 0-15,13 13 0,1-13 16,-14 13-16,0-13 16,1 14-16,-1-14 15,0 0 1,0 0-16,0 0 15,1 0 1,-1 0-16,0 0 16,0 0-1,1 0-15,12 0 16,-13 0 0,1 0-16,-1 0 15,0 0-15,0 0 16,0 0-16,14 0 15,-14 0-15,14 0 16,-1 0-16,-13 0 16,1 0-1,-1 0-15,0 0 16,0 0 0,-13-14-1,13 14 1,1 0-16,-1 0 15,0 0 1,0 0-16,-13-13 16,14 13-16,12 0 15,-13 0-15,0 0 16,1 0-16,-1 0 16,0 0-1,0 0 1,1 0-1,-1 0-15,0 0 16,0 0 0,1 0-16,-1 0 15,0 0 1,0 0 0,0 0-1,1 0 1,-1 0-1,0 0-15,0 0 16,1 0 0,-41 0 140,-39 13-156,0 1 16,-27-1-16,1 0 15,-27 0-15,26-13 16,14 0-16,26 0 15,-13 0-15,13 0 16,0 0 0,40 0-16,-14 0 15,14 0 1,0 0-16,-14 0 16,14 0-1,0 0-15,-14-13 16,1 13-16,-1 0 15,1 0-15,13 0 16,-1-13 0,1 13-16,0 0 15,0 0 1,-1 0 0,-12 0-16,0 0 15,-1 0 1,14 0-16,-27 0 15,27 0-15,-27 0 16,14 0-16,-1 0 16,1 0-16,-1 0 15,1 0 1,-1 0 0,1 0-16,13 13 15,-14-13-15,-12 13 16,12 0-16,-12 1 15,12-1 1,-13 0-16,27 0 0,-13-13 16,12 0-16,1 0 15</inkml:trace>
  <inkml:trace contextRef="#ctx0" brushRef="#br0" timeOffset="39259.08">7924 12197 0,'13'-13'63,"14"-13"-63,13-14 15,-1 40-15,1-27 16,0 1-16,13 0 16,-27 12-16,14-12 15,-1 13-15,-12-1 16,-14 14 0,0-13 46,1 13-62,-14-13 16,26 0-16,-13 13 15,14-14-15,12-12 16,-12 13-16,13 0 16,-27-1-16,0 14 15,-13 14 48,-40 25-63,14-12 15,-1-1 1,1-13-16,13 1 16,0-14-16,-14 26 15,14-13-15,0 1 16,-14-14-16,-13 13 15,27 0-15,-26 0 16,-1 14-16,0-14 16,27 0-16,-27 0 15,1 14-15,-1-27 16,40 13-16,-13 0 16,-1-13-16,14 14 15,-13-14 32</inkml:trace>
  <inkml:trace contextRef="#ctx0" brushRef="#br0" timeOffset="40867.68">6165 5556 0,'0'-13'78,"39"-13"-78,14-27 16,14 13 0,25-26-16,27 0 15,0 0-15,-13 13 16,-40 0-16,0 13 15,-26 27-15,-27 0 16,-52 52 93,12-12-93,-13-1 0,-12 27-16,-1-13 0,13-1 15,-26 1 1,39 0-16,-12-14 16,-1 1-16,0-1 15,27-26-15,0 13 16,-27 14-16,0-1 15,-12 1-15,12-1 0,27-13 16,-14-13-16,14 14 16,13-1-16</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1T04:41:12.8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1931 4961 0,'14'0'219,"25"0"-219,-12 0 15,26 0-15,0 0 16,13 13-1,-13-13-15,-27 13 0,14-13 16,0 14-16,-14-14 16,14 0-16,-14 0 15,-13 13-15,1-13 16,12 0-16,1 0 16,-14 0-1,0 0-15,13 0 16,1 0-16,13 0 15,-14 13-15,1-13 16,12 13-16,-26-13 16,1 0-1,25 0-15,1 0 16,-27 0-16,14 0 0,-1 0 16,-13 0-16,27 0 15,0 0-15,-14 0 16,1 0-16,-14 0 15,27 0-15,-14 14 16,-13-14-16,1 0 16,12 0-16,0 0 15,14 0-15,13 0 16,-13 0-16,13 0 16,0 0-16,-14 0 15,1 0-15,0 0 16,-14 0-16,-13 0 15,1 13 1,-1-13-16,0 0 16,0 0-16,0 0 31,1 0-31,-1 0 16,27 0-1,-27 0-15,27 0 16,-1 0-16,-12 0 15,26 0-15,-14 0 16,-12 0 0,12 0-16,1 0 0,0-13 15,0 13-15,-1-14 16,14 1 0,0 0-16,-13 13 0,-1 0 15,14-13-15,13 13 16,-26 0-1,-13 0-15,-1 0 16,1-14-16,12 14 16,-12 0-16,-1 0 15,14 0-15,-1 0 16,1 0 0,0 0-16,0 0 0,-1 0 15,1 0 1,-14 0-16,14 0 0,0 0 15,-14 0-15,14 0 16,53 0 0,-67 0-16,27 0 15,0 0-15,-14 0 16,14 0-16,0 0 16,0 0-16,-26 0 15,-14 0-15,13 0 16,-12 0-1,-1 0-15,0 0 16,0 0 0,1 0-16,-1 0 15,0 0 1,0 0-16,0 0 16,14 0-1,-1 0-15,14 0 0,-13 0 16,-1 0-16,0 0 15,-12 0 1,-1 0 0,0 0 15,0 0-15,1 0-1,12-13 1,-13 13-16,14-13 15,-1 13-15,-13-13 16,1 13 0,-41 0 109,14 13-110,-27 0-15,1 0 16,-14 1-16,-13-14 16,-27 13-16,-13-13 15,13 0 1,-12 0-16,-147 0 15,160 0-15,12 0 16,27 0-16,0 0 16,14 0-1,12 0-15,1 0 0,-1 0 16,-52 13 0,39-13-16,1 13 15,-1-13 1,-13 0-16,0 0 0,-13 0 15,0 0-15,26 0 16,-13 0-16,0 0 16,0 0-16,27 0 15,-27 0-15,-26 0 16,26 0 0,0 0-16,0 0 15,13 0-15,-13 0 16,-39 0-1,52 0-15,-13 0 16,-13 0 0,0 0-16,0 0 0,-14 14 15,14-14-15,13 0 16,14 0-16,-1 0 16,0 0-16,14 0 15,-14-14 1,0 14-16,14 0 15,-1 0-15,-12 0 0,-14 0 16,13 0-16,-13 0 16,-13 0-16,13 0 15,-13 0 1,0 0-16,13 0 16,13-13-16,1 13 0,-1 0 15,27 0-15,-27 0 16,27 0-1,-1 0-15,1 0 16,-13 0-16,-14 0 16,27 0-16,-14 0 15,14 0-15,0 0 78,26-13 79,27-14-157,13 14 15,0-13 1,39 12-16,41 1 16,25 0-16,1-13 15,0 12-15,119 14 16,-146 0-1,-13 0-15,-26 14 16,-1-14-16,-39 0 16,-13 0-16,0 0 15,-1 0-15,41 0 16,-27 0 0,-1 0-16,15 0 15,-1 0-15,0 0 16,26 0-16,1-14 15,-27 14-15,0-13 16,80 0 0,-93 13-16,0 0 15,-27 0-15,1 0 16,-1 0-16,1 0 16,25-13-1,-12 13-15,0-14 16,0 14-16,-14-13 15,14 13-15,-1-13 16,-12 13-16,13-13 16,-1 13-16,27 0 15,-26 0 1,0 0-16,-14-14 16,27 14-16,-13 0 15,-14-13-15,40 0 16,-39 13-1,-14 0-15,27 0 0,-27 0 32,0 0-32,0 0 15,1-13 48,-1 13-48,0 0 1,0 0 0,1 0 15,-1 0-31,0 0 16,0 0 62,14 13-63,12 0-15,1 0 16,-13-13 0,-14 27-1,0-27-15,0 0 31,-13 13 63,-39 0-16,-1 1-62,-13-14-16,13 0 16,-26 0-1,-26 0-15,-1 0 16,-13 0-16,-13 0 0,13 13 15,-26-13-15,39 26 16,1-26-16,-1 14 16,0-14-1,1 0-15,26 0 16,-27 0-16,1 0 0,25 0 16,14-14-16,14 14 15,-14 0 1,0 0-16,0 0 15,13 0-15,1-13 16,-80-13-16,52 26 16,-52-27-16,-13 14 15,39 0 1,-39-1-16,-53-25 16,92 26-1,-39-14 1,92 27-16,-39-13 15,53 13 1,-14-13-16,-13 13 16,27-14-16,-14 14 15,13 0 1,14-13-16,-40-13 16,40 13-1,-13-1-15,-14 1 16,13 0-1,1 0-15,-1-14 16,1 27-16,13-13 16,0 13-1,-1 0-15,1 0 32,0 0-1,0 0-16,-1 0 1,1 0-16,0 0 16,0 0-1,-1 0 1,1 0 0,0 0-1,0 13 79,0 0-94,13 1 16,-14-14-1,1 13-15,0-13 0,13 13 16,-13-13-16,-1 13 15,1 1-15,0-1 16,-13-13-16,26 13 16,-14 0-16,1-13 15,13 13-15,-13 1 16,0-1 0,-1-13-16,14 13 15,-13-13-15,0 13 16,13 1-16,-13-14 15,-1 0-15,1 0 16,40 0 15,-1-14-15,1 14-16,12-13 16,41 0-1,-27 13-15,-1-13 16,1 13-16,-26 0 15,26 0-15,26-14 16,-13-12 0,-13 13-1,0 0-15,40 13 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1T04:42:13.1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2275 9115 0,'40'13'125,"13"0"-125,0 1 16,13-14-16,27 13 15,-1 0-15,1 0 16,26 1-16,53 12 16,-79-13-1,-1-13-15,-12 13 16,-14-13-16,-27 0 16,1 0-16,0 0 15,-14 0-15,1 0 16,-1 0-16,-13 0 15,14 0-15,-1 0 16,-13 0-16,14-13 16,-14 13-16,27-13 15,0 0-15,-14 13 16,40-13 0,0-1-1,-13 1-15,-13 13 16,0 0-16,-14 0 15,14-13-15,-1 13 16,-25-13-16,12 13 16,-13 0-16,1-14 31,-1 14-31,0-13 16,0 13-1,0-13-15,1 0 16,-1 13 15,0-14-31,0 1 16,1 0-16,-1 13 15,-13-13-15,13 13 16,0-13-16,-26 13 109,-40 0-93,-13 0-16,-40 0 16,-13 0-16,-13 0 15,-14 0-15,27 26 16,13-26-16,14 13 15,-54 0 1,93-13-16,0 14 0,1-1 16,-15 0-1,-52 14-15,0-14 16,27 0 0,-1 14-16,-26-14 15,26 0-15,-92 13 16,145-12-1,-12-1-15,-1 0 16,-27 0 0,54 1-16,-40-1 15,52 0 1,-12-13-16,-14 13 16,133-26 124,0-13-124,12-1-16,14 14 15,14 0-15,-14-1 16,-53-12-16,53 0 16,-66 26-1,-13-14-15,26 14 16,-27 0 0,1-13-16,13 13 15,-13-13-15,-1 13 16,67-13-1,-66 13-15,13 0 0,0 0 16,0 0-16,-14 0 16,27 0-16,-13-14 15,0 14 1,0 0-16,13 0 16,-26 0-16,26 0 15,-13 0-15,-13 0 16,0 0-16,-1 0 15,1 0-15,-14 0 0,-12 0 16,12 0 0,-13 0-16,1 0 15,-1-13-15,0 13 16,13-13 0,-12 13-1,-1 0 1,0 0-1,0-13-15,1 13 0,-1-14 16,13 1 0,14 0-16,-14 0 15,-12 0 1,12-1-16,-13 14 16,1-13-1,12 0-15,0 0 16,-12 13-16,12-14 15,-13 14-15,-118 0 110,-1 0-95,-27 0-15,1 0 16,-13 14-16,12-14 16,1 0-16,26 0 15,14 0-15,39 13 16,-80-13 0,54 26-1,13-12-15,13-1 16,13 0-16,-66 0 15,67 0 1,-41 1-16,-39 25 16,53-39-1,26 0-15,-12 0 16,25 0-16,1 14 16,-1-14-16,14 0 15,0 0 1,-1 0-16,-12 13 15,13-13 1,-14 13-16,-12-13 16,25 13-1,-12-13 1,13 0-16,-1 0 16,-12 14-16,13-14 15,0 0 1,-1 0-16,28-14 203,-1 1-187,0 0-1,0 0 1,0-1-1,-13 1-15,27 0 16,-14 0 0,0-1-16,1 14 15,-1-13 1,13-13-16,14 13 0,26-14 16,80 1-1,26-1 1,66 14-1,-119 13-15,-27 0 16,-12 0-16,12 0 16,-39 0-16,0 0 15,27 0 1,-41 0 0,1 0-16,53-13 15,-40 13-15,13 0 16,0-27-1,26 27-15,-25 0 0,-14 0 16,-14 0-16,14 0 16,-13 0-16,-1 0 15,-12 0-15,13 0 16,-14 0-16,-13 0 16,14 0-16,-14 0 15,0 0 1,-39 0 140,-14 0-140,0 13-16,-13 1 15,-39-1-15,-40 13 16,-27 1 0,-40-1-16,-158 27 15,198-40-15,27 1 16,0 12-1,-53 1 1,105-14-16,54-13 16,-40 13-1,52-13-15,1 0 16,0 0 0,0 0-16,0 0 15,39 0 63,53 0-62,-12 0-16,65 0 16,27 0-16,-27 0 15,13 0 1,-12 0-16,52 0 0,-40 0 15,14 0 1,-13 0 0,-120 0-16,-13 0 0,1 0 15,-1 0 110,13 0-109,1 0 0,-14 0-16,0 0 46,0 0-46,1 0 16,25 0-16,-12 0 16,-14 0-16,0 0 15,0 0-15,1 0 16,12 0 0,-39 0 77,-40 13-77,0 1-16,27-14 16</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1-11T04:43:20.5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1971 6032 0,'13'0'94,"1"0"-78,-1 0-16,0 0 31,27-13-31,-14 13 15,27 0-15,66-13 16,-53 13 0,-13 0-16,-13 0 0,13 0 15,-13 0 1,-1 0-16,-26 0 16,14 0-16,-1 0 15,1 0 1,-1 0-16,14 0 0,-27 0 15,14 0 1,12 0-16,-12 0 0,12 0 16,28 0-1,-1 0-15,-13 0 16,0 0-16,-14 0 16,14 0-16,40 0 0,-53 0 15,-1 0 1,1 0-16,-14 0 15,-12 0-15,-1 0 16,-13-13 0,13 13-1,0 0 1,0 0-16,1 0 16,-1 0-16,0 0 15,14 0-15,-1 0 0,-13 13 16,27 0-16,-14-13 15,1 13 1,-14 1 0,0-14-1,1 0 48,-14 13-48,0 0-15,-40 0 16,0 1 0,-39-14-16,13 0 15,-27 0-15,-13 0 16,14 0-16,-1 0 16,0-27-16,27 14 15,-26 0 1,39-1-16,0 14 15,0-13-15,0 13 16,-40 0-16,54 0 16,26 0-1,-14 0-15,14 0 16,0 0 0,-1 0 93,14 13-78,27-13-31,52 27 16,14-14-1,-14-13-15,67 13 16,-40 1-16,13-1 16,-14 13-16,-12-12 15,-14-1-15,14-13 16,-53 13-16,-1 0 16,1-13-16,-27 0 15,1 0 48,-1 0-63,0 0 15,0 0-15,-39 13 16,13-13 0,-27 0-16,-13 0 15,-13 0-15,-14 0 31,-105 14-31,66-14 16,40 0-16,-40 0 0,26 0 16,14 0-16,13 0 15,-53 0-15,52 0 16,14-14 0,14 14-16,26 0 15,-1 0 1,1 0 62,0 0-62,-27 0-16,0 0 15,14 0-15,0 0 16,12 0-16,14 14 15,-13-14 64,26-14-64,40 1 1,0-13-16,40 13 15,118-14 1,-105 27-16,27 0 16,-41 0-16,1 0 15,-14 0-15,14 0 16,-1 0-16,-25 0 16,-15 0-16,-12 0 15,0 0-15,-14 0 16,1 0-1,-14 0-15,0 0 0,14 0 16,-14 0 0,0 0-1,0 0 48,1 0-1,-28 13-46,-25 1 0,-1-1-16,-26-13 15,-27 0 1,-39 0-16,13 13 0,-13-13 15,-1 0-15,1 26 16,13-26 0,40 0-16,-67 0 15,106 0-15,14 0 16,13 0 0,-1 0-16,14-13 78,14 0-63,12 0-15,-13 13 16,27-13-16,0-1 16,13 14-16,0-13 15,-14 0-15,54 0 16,-1 13-16,27-27 15,-26 27 1,13-13-16,13 13 0,-40 0 16,14 0-1,-14-13-15,-52 13 16,-1 0-16,-13 0 16,1 0-16,-14-14 15,13 14 1,0 0 62,0 0-62,1 0-1,-67-13 1,13 13-1,-53-13-15,-52 13 16,-14 0-16,0 0 16,14 0-1,-1 0-15,-131 0 16,144 0-16,41 0 16,52 0-16,14 13 15,12-13 1,1 0-16,0 13 62,53-13-46,-14-13 0,14 0-16,39 0 15,14 13-15,-1-13 16,27-1-16,-26-12 15,39 13-15,120-14 16,-120 27 0,-40-26-1,-25 26-15,25 0 16,-79 0 0,1-13 77,25-1-61,-25 14-17,12 0-15,0 0 16,-12 0-1,-1 0-15,0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F87FC6-C162-4600-944A-0F806EC53317}" type="datetimeFigureOut">
              <a:rPr lang="ko-KR" altLang="en-US" smtClean="0"/>
              <a:pPr/>
              <a:t>2020-11-11</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F45B69-18E8-4114-9911-CDD699B4BB52}" type="slidenum">
              <a:rPr lang="ko-KR" altLang="en-US" smtClean="0"/>
              <a:pPr/>
              <a:t>‹#›</a:t>
            </a:fld>
            <a:endParaRPr lang="ko-KR" altLang="en-US"/>
          </a:p>
        </p:txBody>
      </p:sp>
    </p:spTree>
    <p:extLst>
      <p:ext uri="{BB962C8B-B14F-4D97-AF65-F5344CB8AC3E}">
        <p14:creationId xmlns:p14="http://schemas.microsoft.com/office/powerpoint/2010/main" val="276290417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9F45B69-18E8-4114-9911-CDD699B4BB52}" type="slidenum">
              <a:rPr lang="ko-KR" altLang="en-US" smtClean="0"/>
              <a:pPr/>
              <a:t>9</a:t>
            </a:fld>
            <a:endParaRPr lang="ko-KR" altLang="en-US"/>
          </a:p>
        </p:txBody>
      </p:sp>
    </p:spTree>
    <p:extLst>
      <p:ext uri="{BB962C8B-B14F-4D97-AF65-F5344CB8AC3E}">
        <p14:creationId xmlns:p14="http://schemas.microsoft.com/office/powerpoint/2010/main" val="1708289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9F45B69-18E8-4114-9911-CDD699B4BB52}" type="slidenum">
              <a:rPr lang="ko-KR" altLang="en-US" smtClean="0"/>
              <a:pPr/>
              <a:t>32</a:t>
            </a:fld>
            <a:endParaRPr lang="ko-KR" altLang="en-US"/>
          </a:p>
        </p:txBody>
      </p:sp>
    </p:spTree>
    <p:extLst>
      <p:ext uri="{BB962C8B-B14F-4D97-AF65-F5344CB8AC3E}">
        <p14:creationId xmlns:p14="http://schemas.microsoft.com/office/powerpoint/2010/main" val="2397872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483518"/>
            <a:ext cx="9144000" cy="504057"/>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MongoDB &amp; Python</a:t>
            </a:r>
            <a:endParaRPr lang="en-US" altLang="ko-KR" dirty="0"/>
          </a:p>
        </p:txBody>
      </p:sp>
      <p:sp>
        <p:nvSpPr>
          <p:cNvPr id="11" name="Text Placeholder 9"/>
          <p:cNvSpPr>
            <a:spLocks noGrp="1"/>
          </p:cNvSpPr>
          <p:nvPr>
            <p:ph type="body" sz="quarter" idx="11" hasCustomPrompt="1"/>
          </p:nvPr>
        </p:nvSpPr>
        <p:spPr>
          <a:xfrm>
            <a:off x="-148" y="987573"/>
            <a:ext cx="9144000" cy="504057"/>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Dr. S. </a:t>
            </a:r>
            <a:r>
              <a:rPr lang="en-US" altLang="ko-KR" dirty="0" err="1"/>
              <a:t>Murugan</a:t>
            </a:r>
            <a:endParaRPr lang="en-US" altLang="ko-KR" dirty="0"/>
          </a:p>
          <a:p>
            <a:pPr lvl="0"/>
            <a:r>
              <a:rPr lang="en-US" altLang="ko-KR" dirty="0"/>
              <a:t>Professor,  Department of Computer Science and Engineering</a:t>
            </a:r>
            <a:r>
              <a:rPr lang="en-US" altLang="ko-KR"/>
              <a:t>, SATHYABAMA</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211710"/>
            <a:ext cx="9144000" cy="2931790"/>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56375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267494"/>
            <a:ext cx="2339752" cy="460851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4895528" y="267494"/>
            <a:ext cx="4248472" cy="460851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08419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Picture Placeholder 2"/>
          <p:cNvSpPr>
            <a:spLocks noGrp="1"/>
          </p:cNvSpPr>
          <p:nvPr>
            <p:ph type="pic" idx="12" hasCustomPrompt="1"/>
          </p:nvPr>
        </p:nvSpPr>
        <p:spPr>
          <a:xfrm>
            <a:off x="3042661" y="499869"/>
            <a:ext cx="2520000" cy="252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897690" y="3119977"/>
            <a:ext cx="1664971" cy="16649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5690958" y="1354898"/>
            <a:ext cx="1664971" cy="16649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166489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4" name="Rectangle 3"/>
          <p:cNvSpPr/>
          <p:nvPr userDrawn="1"/>
        </p:nvSpPr>
        <p:spPr>
          <a:xfrm>
            <a:off x="0" y="411510"/>
            <a:ext cx="9144000" cy="432048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Picture Placeholder 2"/>
          <p:cNvSpPr>
            <a:spLocks noGrp="1"/>
          </p:cNvSpPr>
          <p:nvPr>
            <p:ph type="pic" idx="1" hasCustomPrompt="1"/>
          </p:nvPr>
        </p:nvSpPr>
        <p:spPr>
          <a:xfrm>
            <a:off x="2881908" y="195487"/>
            <a:ext cx="1944216" cy="47525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970140" y="195487"/>
            <a:ext cx="1944216" cy="47525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7058372" y="195487"/>
            <a:ext cx="1944216" cy="47525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410257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251520" y="229394"/>
            <a:ext cx="3294112"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4" hasCustomPrompt="1"/>
          </p:nvPr>
        </p:nvSpPr>
        <p:spPr>
          <a:xfrm>
            <a:off x="3599552" y="1813570"/>
            <a:ext cx="151200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5" hasCustomPrompt="1"/>
          </p:nvPr>
        </p:nvSpPr>
        <p:spPr>
          <a:xfrm>
            <a:off x="2033632" y="3397746"/>
            <a:ext cx="307792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251520" y="1813570"/>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7" hasCustomPrompt="1"/>
          </p:nvPr>
        </p:nvSpPr>
        <p:spPr>
          <a:xfrm>
            <a:off x="2033632" y="1812999"/>
            <a:ext cx="151200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8" hasCustomPrompt="1"/>
          </p:nvPr>
        </p:nvSpPr>
        <p:spPr>
          <a:xfrm>
            <a:off x="3599552" y="229394"/>
            <a:ext cx="151200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017673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1"/>
            <a:ext cx="2988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3078000" y="3507854"/>
            <a:ext cx="2988000" cy="163564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6156000" y="3507854"/>
            <a:ext cx="2988000" cy="163564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4" hasCustomPrompt="1"/>
          </p:nvPr>
        </p:nvSpPr>
        <p:spPr>
          <a:xfrm>
            <a:off x="3078000" y="1791800"/>
            <a:ext cx="2988000" cy="163564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5" hasCustomPrompt="1"/>
          </p:nvPr>
        </p:nvSpPr>
        <p:spPr>
          <a:xfrm>
            <a:off x="6156000" y="1791800"/>
            <a:ext cx="2988000" cy="163564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Text Placeholder 9"/>
          <p:cNvSpPr>
            <a:spLocks noGrp="1"/>
          </p:cNvSpPr>
          <p:nvPr>
            <p:ph type="body" sz="quarter" idx="10" hasCustomPrompt="1"/>
          </p:nvPr>
        </p:nvSpPr>
        <p:spPr>
          <a:xfrm>
            <a:off x="3203848" y="181632"/>
            <a:ext cx="5940152"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5" name="Text Placeholder 9"/>
          <p:cNvSpPr>
            <a:spLocks noGrp="1"/>
          </p:cNvSpPr>
          <p:nvPr>
            <p:ph type="body" sz="quarter" idx="11" hasCustomPrompt="1"/>
          </p:nvPr>
        </p:nvSpPr>
        <p:spPr>
          <a:xfrm>
            <a:off x="3203848" y="757696"/>
            <a:ext cx="5940152"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336407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43137" y="1385328"/>
            <a:ext cx="3060911" cy="3706702"/>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2684935" y="1523475"/>
            <a:ext cx="1765288" cy="272682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23187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03626" y="1746311"/>
            <a:ext cx="2040674" cy="20347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75656" y="1746311"/>
            <a:ext cx="2040674" cy="203470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4" hasCustomPrompt="1"/>
          </p:nvPr>
        </p:nvSpPr>
        <p:spPr>
          <a:xfrm>
            <a:off x="1556011" y="1828178"/>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6" hasCustomPrompt="1"/>
          </p:nvPr>
        </p:nvSpPr>
        <p:spPr>
          <a:xfrm>
            <a:off x="5686001" y="1828178"/>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3386602" y="1347614"/>
            <a:ext cx="2346784" cy="160579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24427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pic>
        <p:nvPicPr>
          <p:cNvPr id="4"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1354090"/>
            <a:ext cx="4850588" cy="2657820"/>
          </a:xfrm>
          <a:prstGeom prst="rect">
            <a:avLst/>
          </a:prstGeom>
        </p:spPr>
      </p:pic>
      <p:sp>
        <p:nvSpPr>
          <p:cNvPr id="5" name="Picture Placeholder 2"/>
          <p:cNvSpPr>
            <a:spLocks noGrp="1"/>
          </p:cNvSpPr>
          <p:nvPr>
            <p:ph type="pic" idx="1" hasCustomPrompt="1"/>
          </p:nvPr>
        </p:nvSpPr>
        <p:spPr>
          <a:xfrm>
            <a:off x="1032612" y="1452690"/>
            <a:ext cx="3280615" cy="217365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233772" y="4262137"/>
            <a:ext cx="8676456" cy="5418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8"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8546556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220559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824461"/>
            <a:ext cx="9144000" cy="576063"/>
          </a:xfrm>
          <a:prstGeom prst="rect">
            <a:avLst/>
          </a:prstGeom>
        </p:spPr>
        <p:txBody>
          <a:bodyPr anchor="ctr"/>
          <a:lstStyle>
            <a:lvl1pPr marL="0" indent="0" algn="ctr">
              <a:buNone/>
              <a:defRPr sz="3600" b="1"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400525"/>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9512" y="3723878"/>
            <a:ext cx="4176464"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179512" y="4299942"/>
            <a:ext cx="4176464"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1"/>
            <a:ext cx="9144000" cy="7715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11603"/>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8" name="Content Placeholder 2"/>
          <p:cNvSpPr>
            <a:spLocks noGrp="1"/>
          </p:cNvSpPr>
          <p:nvPr>
            <p:ph idx="1"/>
          </p:nvPr>
        </p:nvSpPr>
        <p:spPr>
          <a:xfrm>
            <a:off x="323528" y="854099"/>
            <a:ext cx="8568952" cy="4093915"/>
          </a:xfrm>
          <a:prstGeom prst="rect">
            <a:avLst/>
          </a:prstGeom>
        </p:spPr>
        <p:txBody>
          <a:bodyPr/>
          <a:lstStyle>
            <a:lvl1pPr>
              <a:defRPr sz="2000">
                <a:solidFill>
                  <a:srgbClr val="002060"/>
                </a:solidFill>
              </a:defRPr>
            </a:lvl1pPr>
            <a:lvl2pPr>
              <a:defRPr sz="2000"/>
            </a:lvl2pPr>
          </a:lstStyle>
          <a:p>
            <a:endParaRPr lang="en-IN" dirty="0"/>
          </a:p>
          <a:p>
            <a:pPr lvl="1"/>
            <a:endParaRPr lang="en-IN" dirty="0"/>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ounded Rectangle 1"/>
          <p:cNvSpPr/>
          <p:nvPr userDrawn="1"/>
        </p:nvSpPr>
        <p:spPr>
          <a:xfrm>
            <a:off x="1979712" y="195486"/>
            <a:ext cx="7164288" cy="1008112"/>
          </a:xfrm>
          <a:custGeom>
            <a:avLst/>
            <a:gdLst/>
            <a:ahLst/>
            <a:cxnLst/>
            <a:rect l="l" t="t" r="r" b="b"/>
            <a:pathLst>
              <a:path w="7164288" h="1008112">
                <a:moveTo>
                  <a:pt x="504056" y="0"/>
                </a:moveTo>
                <a:lnTo>
                  <a:pt x="7164288" y="0"/>
                </a:lnTo>
                <a:lnTo>
                  <a:pt x="7164288" y="1008112"/>
                </a:lnTo>
                <a:lnTo>
                  <a:pt x="504056" y="1008112"/>
                </a:lnTo>
                <a:cubicBezTo>
                  <a:pt x="225674" y="1008112"/>
                  <a:pt x="0" y="782438"/>
                  <a:pt x="0" y="504056"/>
                </a:cubicBezTo>
                <a:cubicBezTo>
                  <a:pt x="0" y="225674"/>
                  <a:pt x="225674" y="0"/>
                  <a:pt x="5040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9"/>
          <p:cNvSpPr>
            <a:spLocks noGrp="1"/>
          </p:cNvSpPr>
          <p:nvPr>
            <p:ph type="body" sz="quarter" idx="10" hasCustomPrompt="1"/>
          </p:nvPr>
        </p:nvSpPr>
        <p:spPr>
          <a:xfrm>
            <a:off x="2448272" y="257969"/>
            <a:ext cx="6695728"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8" name="Text Placeholder 9"/>
          <p:cNvSpPr>
            <a:spLocks noGrp="1"/>
          </p:cNvSpPr>
          <p:nvPr>
            <p:ph type="body" sz="quarter" idx="11" hasCustomPrompt="1"/>
          </p:nvPr>
        </p:nvSpPr>
        <p:spPr>
          <a:xfrm>
            <a:off x="2448272" y="834033"/>
            <a:ext cx="6695728" cy="288032"/>
          </a:xfrm>
          <a:prstGeom prst="rect">
            <a:avLst/>
          </a:prstGeom>
        </p:spPr>
        <p:txBody>
          <a:bodyPr anchor="ctr"/>
          <a:lstStyle>
            <a:lvl1pPr marL="0" indent="0" algn="l">
              <a:buNone/>
              <a:defRPr sz="1400" b="0" baseline="0">
                <a:solidFill>
                  <a:schemeClr val="bg1"/>
                </a:solidFill>
                <a:latin typeface="Arial" pitchFamily="34" charset="0"/>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515890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userDrawn="1"/>
        </p:nvSpPr>
        <p:spPr>
          <a:xfrm>
            <a:off x="1979712" y="195486"/>
            <a:ext cx="7164288" cy="1008112"/>
          </a:xfrm>
          <a:custGeom>
            <a:avLst/>
            <a:gdLst/>
            <a:ahLst/>
            <a:cxnLst/>
            <a:rect l="l" t="t" r="r" b="b"/>
            <a:pathLst>
              <a:path w="7164288" h="1008112">
                <a:moveTo>
                  <a:pt x="504056" y="0"/>
                </a:moveTo>
                <a:lnTo>
                  <a:pt x="7164288" y="0"/>
                </a:lnTo>
                <a:lnTo>
                  <a:pt x="7164288" y="1008112"/>
                </a:lnTo>
                <a:lnTo>
                  <a:pt x="504056" y="1008112"/>
                </a:lnTo>
                <a:cubicBezTo>
                  <a:pt x="225674" y="1008112"/>
                  <a:pt x="0" y="782438"/>
                  <a:pt x="0" y="504056"/>
                </a:cubicBezTo>
                <a:cubicBezTo>
                  <a:pt x="0" y="225674"/>
                  <a:pt x="225674" y="0"/>
                  <a:pt x="5040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p:cNvSpPr>
            <a:spLocks noGrp="1"/>
          </p:cNvSpPr>
          <p:nvPr>
            <p:ph type="body" sz="quarter" idx="10" hasCustomPrompt="1"/>
          </p:nvPr>
        </p:nvSpPr>
        <p:spPr>
          <a:xfrm>
            <a:off x="2448272" y="257969"/>
            <a:ext cx="6695728"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448272" y="834033"/>
            <a:ext cx="6695728"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515981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0"/>
            <a:ext cx="9144000" cy="10806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19286"/>
            <a:ext cx="9144000" cy="576064"/>
          </a:xfrm>
          <a:prstGeom prst="rect">
            <a:avLst/>
          </a:prstGeom>
        </p:spPr>
        <p:txBody>
          <a:bodyPr anchor="ctr"/>
          <a:lstStyle>
            <a:lvl1pPr marL="0" indent="0" algn="ctr">
              <a:buNone/>
              <a:defRPr sz="4000" b="0" baseline="0">
                <a:solidFill>
                  <a:schemeClr val="bg1"/>
                </a:solidFill>
                <a:latin typeface="Arial" pitchFamily="34" charset="0"/>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5350"/>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398605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2" descr="G:\002-KIMS BUSINESS\007-02-Googleslidesppt\02-GSppt-Contents-Kim\20170309\01-Composition with vintage old hardback books\bg-02.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81543"/>
          <a:stretch/>
        </p:blipFill>
        <p:spPr bwMode="auto">
          <a:xfrm>
            <a:off x="0" y="0"/>
            <a:ext cx="9144000" cy="10806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9"/>
          <p:cNvSpPr>
            <a:spLocks noGrp="1"/>
          </p:cNvSpPr>
          <p:nvPr>
            <p:ph type="body" sz="quarter" idx="10" hasCustomPrompt="1"/>
          </p:nvPr>
        </p:nvSpPr>
        <p:spPr>
          <a:xfrm>
            <a:off x="0" y="119286"/>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5350"/>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6" name="Picture Placeholder 2"/>
          <p:cNvSpPr>
            <a:spLocks noGrp="1"/>
          </p:cNvSpPr>
          <p:nvPr>
            <p:ph type="pic" idx="12" hasCustomPrompt="1"/>
          </p:nvPr>
        </p:nvSpPr>
        <p:spPr>
          <a:xfrm>
            <a:off x="683568" y="1491630"/>
            <a:ext cx="2411840" cy="1793419"/>
          </a:xfrm>
          <a:prstGeom prst="rect">
            <a:avLst/>
          </a:prstGeom>
          <a:solidFill>
            <a:schemeClr val="bg1">
              <a:lumMod val="95000"/>
            </a:schemeClr>
          </a:solidFill>
          <a:ln w="38100">
            <a:solidFill>
              <a:schemeClr val="accent2"/>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Picture Placeholder 2"/>
          <p:cNvSpPr>
            <a:spLocks noGrp="1"/>
          </p:cNvSpPr>
          <p:nvPr>
            <p:ph type="pic" idx="13" hasCustomPrompt="1"/>
          </p:nvPr>
        </p:nvSpPr>
        <p:spPr>
          <a:xfrm>
            <a:off x="3366080" y="1491630"/>
            <a:ext cx="2411840" cy="1793419"/>
          </a:xfrm>
          <a:prstGeom prst="rect">
            <a:avLst/>
          </a:prstGeom>
          <a:solidFill>
            <a:schemeClr val="bg1">
              <a:lumMod val="95000"/>
            </a:schemeClr>
          </a:solidFill>
          <a:ln w="38100">
            <a:solidFill>
              <a:schemeClr val="accent3"/>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8" name="Picture Placeholder 2"/>
          <p:cNvSpPr>
            <a:spLocks noGrp="1"/>
          </p:cNvSpPr>
          <p:nvPr>
            <p:ph type="pic" idx="14" hasCustomPrompt="1"/>
          </p:nvPr>
        </p:nvSpPr>
        <p:spPr>
          <a:xfrm>
            <a:off x="6048592" y="1491630"/>
            <a:ext cx="2411840" cy="1793419"/>
          </a:xfrm>
          <a:prstGeom prst="rect">
            <a:avLst/>
          </a:prstGeom>
          <a:solidFill>
            <a:schemeClr val="bg1">
              <a:lumMod val="95000"/>
            </a:schemeClr>
          </a:solidFill>
          <a:ln w="38100">
            <a:solidFill>
              <a:schemeClr val="accent4"/>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48406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9144000" cy="514349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2" r:id="rId4"/>
    <p:sldLayoutId id="2147483661" r:id="rId5"/>
    <p:sldLayoutId id="2147483672" r:id="rId6"/>
    <p:sldLayoutId id="2147483655" r:id="rId7"/>
    <p:sldLayoutId id="2147483663" r:id="rId8"/>
    <p:sldLayoutId id="2147483673" r:id="rId9"/>
    <p:sldLayoutId id="2147483674" r:id="rId10"/>
    <p:sldLayoutId id="2147483666" r:id="rId11"/>
    <p:sldLayoutId id="2147483675" r:id="rId12"/>
    <p:sldLayoutId id="2147483667" r:id="rId13"/>
    <p:sldLayoutId id="2147483668" r:id="rId14"/>
    <p:sldLayoutId id="2147483669" r:id="rId15"/>
    <p:sldLayoutId id="2147483670" r:id="rId16"/>
    <p:sldLayoutId id="2147483676" r:id="rId17"/>
    <p:sldLayoutId id="2147483656" r:id="rId18"/>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emf"/><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customXml" Target="../ink/ink2.xml"/><Relationship Id="rId5" Type="http://schemas.openxmlformats.org/officeDocument/2006/relationships/image" Target="../media/image18.emf"/><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8.png"/><Relationship Id="rId7" Type="http://schemas.openxmlformats.org/officeDocument/2006/relationships/customXml" Target="../ink/ink4.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3.emf"/><Relationship Id="rId5" Type="http://schemas.openxmlformats.org/officeDocument/2006/relationships/customXml" Target="../ink/ink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4.emf"/><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customXml" Target="../ink/ink8.xml"/><Relationship Id="rId5" Type="http://schemas.openxmlformats.org/officeDocument/2006/relationships/image" Target="../media/image43.emf"/><Relationship Id="rId4" Type="http://schemas.openxmlformats.org/officeDocument/2006/relationships/customXml" Target="../ink/ink7.xml"/></Relationships>
</file>

<file path=ppt/slides/_rels/slide7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customXml" Target="../ink/ink9.xml"/><Relationship Id="rId1" Type="http://schemas.openxmlformats.org/officeDocument/2006/relationships/slideLayout" Target="../slideLayouts/slideLayout4.xml"/><Relationship Id="rId5" Type="http://schemas.openxmlformats.org/officeDocument/2006/relationships/image" Target="../media/image46.emf"/><Relationship Id="rId4" Type="http://schemas.openxmlformats.org/officeDocument/2006/relationships/customXml" Target="../ink/ink10.xml"/></Relationships>
</file>

<file path=ppt/slides/_rels/slide7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customXml" Target="../ink/ink11.xml"/><Relationship Id="rId1" Type="http://schemas.openxmlformats.org/officeDocument/2006/relationships/slideLayout" Target="../slideLayouts/slideLayout4.xml"/><Relationship Id="rId5" Type="http://schemas.openxmlformats.org/officeDocument/2006/relationships/image" Target="../media/image48.emf"/><Relationship Id="rId4" Type="http://schemas.openxmlformats.org/officeDocument/2006/relationships/customXml" Target="../ink/ink12.xml"/></Relationships>
</file>

<file path=ppt/slides/_rels/slide77.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51.emf"/><Relationship Id="rId2" Type="http://schemas.openxmlformats.org/officeDocument/2006/relationships/customXml" Target="../ink/ink13.xml"/><Relationship Id="rId1" Type="http://schemas.openxmlformats.org/officeDocument/2006/relationships/slideLayout" Target="../slideLayouts/slideLayout4.xml"/><Relationship Id="rId6" Type="http://schemas.openxmlformats.org/officeDocument/2006/relationships/customXml" Target="../ink/ink15.xml"/><Relationship Id="rId5" Type="http://schemas.openxmlformats.org/officeDocument/2006/relationships/image" Target="../media/image50.emf"/><Relationship Id="rId4" Type="http://schemas.openxmlformats.org/officeDocument/2006/relationships/customXml" Target="../ink/ink14.xml"/></Relationships>
</file>

<file path=ppt/slides/_rels/slide7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16.xml"/><Relationship Id="rId1" Type="http://schemas.openxmlformats.org/officeDocument/2006/relationships/slideLayout" Target="../slideLayouts/slideLayout4.xml"/><Relationship Id="rId5" Type="http://schemas.openxmlformats.org/officeDocument/2006/relationships/image" Target="../media/image53.emf"/><Relationship Id="rId4" Type="http://schemas.openxmlformats.org/officeDocument/2006/relationships/customXml" Target="../ink/ink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267494"/>
            <a:ext cx="9144000" cy="504057"/>
          </a:xfrm>
        </p:spPr>
        <p:txBody>
          <a:bodyPr/>
          <a:lstStyle/>
          <a:p>
            <a:pPr lvl="0"/>
            <a:r>
              <a:rPr lang="en-US" altLang="ko-KR" sz="4200" dirty="0">
                <a:solidFill>
                  <a:srgbClr val="002060"/>
                </a:solidFill>
                <a:ea typeface="맑은 고딕" pitchFamily="50" charset="-127"/>
              </a:rPr>
              <a:t>UNIT V – Tables &amp; Sets</a:t>
            </a:r>
            <a:endParaRPr lang="en-US" altLang="ko-KR" sz="4200" b="1" dirty="0">
              <a:solidFill>
                <a:srgbClr val="002060"/>
              </a:solidFill>
            </a:endParaRPr>
          </a:p>
        </p:txBody>
      </p:sp>
      <p:sp>
        <p:nvSpPr>
          <p:cNvPr id="4" name="Text Placeholder 3"/>
          <p:cNvSpPr>
            <a:spLocks noGrp="1"/>
          </p:cNvSpPr>
          <p:nvPr>
            <p:ph type="body" sz="quarter" idx="11"/>
          </p:nvPr>
        </p:nvSpPr>
        <p:spPr>
          <a:xfrm>
            <a:off x="-148" y="1059581"/>
            <a:ext cx="9144000" cy="504057"/>
          </a:xfrm>
        </p:spPr>
        <p:txBody>
          <a:bodyPr/>
          <a:lstStyle/>
          <a:p>
            <a:r>
              <a:rPr lang="en-IN" sz="2000" dirty="0">
                <a:solidFill>
                  <a:srgbClr val="FF0000"/>
                </a:solidFill>
              </a:rPr>
              <a:t>SCS1201 – Advanced Data Structures</a:t>
            </a:r>
          </a:p>
          <a:p>
            <a:r>
              <a:rPr lang="en-IN" sz="2000" dirty="0">
                <a:solidFill>
                  <a:srgbClr val="FF0000"/>
                </a:solidFill>
              </a:rPr>
              <a:t>Semester III / Year II</a:t>
            </a: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Row Major Arrangement (Linear)</a:t>
            </a:r>
          </a:p>
        </p:txBody>
      </p:sp>
      <p:graphicFrame>
        <p:nvGraphicFramePr>
          <p:cNvPr id="5" name="Table 4"/>
          <p:cNvGraphicFramePr>
            <a:graphicFrameLocks noGrp="1"/>
          </p:cNvGraphicFramePr>
          <p:nvPr>
            <p:extLst>
              <p:ext uri="{D42A27DB-BD31-4B8C-83A1-F6EECF244321}">
                <p14:modId xmlns:p14="http://schemas.microsoft.com/office/powerpoint/2010/main" val="581777101"/>
              </p:ext>
            </p:extLst>
          </p:nvPr>
        </p:nvGraphicFramePr>
        <p:xfrm>
          <a:off x="548094" y="987574"/>
          <a:ext cx="8047812" cy="1371600"/>
        </p:xfrm>
        <a:graphic>
          <a:graphicData uri="http://schemas.openxmlformats.org/drawingml/2006/table">
            <a:tbl>
              <a:tblPr firstRow="1" bandRow="1">
                <a:tableStyleId>{F5AB1C69-6EDB-4FF4-983F-18BD219EF322}</a:tableStyleId>
              </a:tblPr>
              <a:tblGrid>
                <a:gridCol w="670651">
                  <a:extLst>
                    <a:ext uri="{9D8B030D-6E8A-4147-A177-3AD203B41FA5}">
                      <a16:colId xmlns:a16="http://schemas.microsoft.com/office/drawing/2014/main" val="20000"/>
                    </a:ext>
                  </a:extLst>
                </a:gridCol>
                <a:gridCol w="670651">
                  <a:extLst>
                    <a:ext uri="{9D8B030D-6E8A-4147-A177-3AD203B41FA5}">
                      <a16:colId xmlns:a16="http://schemas.microsoft.com/office/drawing/2014/main" val="20001"/>
                    </a:ext>
                  </a:extLst>
                </a:gridCol>
                <a:gridCol w="670651">
                  <a:extLst>
                    <a:ext uri="{9D8B030D-6E8A-4147-A177-3AD203B41FA5}">
                      <a16:colId xmlns:a16="http://schemas.microsoft.com/office/drawing/2014/main" val="20002"/>
                    </a:ext>
                  </a:extLst>
                </a:gridCol>
                <a:gridCol w="670651">
                  <a:extLst>
                    <a:ext uri="{9D8B030D-6E8A-4147-A177-3AD203B41FA5}">
                      <a16:colId xmlns:a16="http://schemas.microsoft.com/office/drawing/2014/main" val="20003"/>
                    </a:ext>
                  </a:extLst>
                </a:gridCol>
                <a:gridCol w="670651">
                  <a:extLst>
                    <a:ext uri="{9D8B030D-6E8A-4147-A177-3AD203B41FA5}">
                      <a16:colId xmlns:a16="http://schemas.microsoft.com/office/drawing/2014/main" val="20004"/>
                    </a:ext>
                  </a:extLst>
                </a:gridCol>
                <a:gridCol w="670651">
                  <a:extLst>
                    <a:ext uri="{9D8B030D-6E8A-4147-A177-3AD203B41FA5}">
                      <a16:colId xmlns:a16="http://schemas.microsoft.com/office/drawing/2014/main" val="20005"/>
                    </a:ext>
                  </a:extLst>
                </a:gridCol>
                <a:gridCol w="670651">
                  <a:extLst>
                    <a:ext uri="{9D8B030D-6E8A-4147-A177-3AD203B41FA5}">
                      <a16:colId xmlns:a16="http://schemas.microsoft.com/office/drawing/2014/main" val="20006"/>
                    </a:ext>
                  </a:extLst>
                </a:gridCol>
                <a:gridCol w="670651">
                  <a:extLst>
                    <a:ext uri="{9D8B030D-6E8A-4147-A177-3AD203B41FA5}">
                      <a16:colId xmlns:a16="http://schemas.microsoft.com/office/drawing/2014/main" val="20007"/>
                    </a:ext>
                  </a:extLst>
                </a:gridCol>
                <a:gridCol w="670651">
                  <a:extLst>
                    <a:ext uri="{9D8B030D-6E8A-4147-A177-3AD203B41FA5}">
                      <a16:colId xmlns:a16="http://schemas.microsoft.com/office/drawing/2014/main" val="20008"/>
                    </a:ext>
                  </a:extLst>
                </a:gridCol>
                <a:gridCol w="670651">
                  <a:extLst>
                    <a:ext uri="{9D8B030D-6E8A-4147-A177-3AD203B41FA5}">
                      <a16:colId xmlns:a16="http://schemas.microsoft.com/office/drawing/2014/main" val="20009"/>
                    </a:ext>
                  </a:extLst>
                </a:gridCol>
                <a:gridCol w="670651">
                  <a:extLst>
                    <a:ext uri="{9D8B030D-6E8A-4147-A177-3AD203B41FA5}">
                      <a16:colId xmlns:a16="http://schemas.microsoft.com/office/drawing/2014/main" val="20010"/>
                    </a:ext>
                  </a:extLst>
                </a:gridCol>
                <a:gridCol w="670651">
                  <a:extLst>
                    <a:ext uri="{9D8B030D-6E8A-4147-A177-3AD203B41FA5}">
                      <a16:colId xmlns:a16="http://schemas.microsoft.com/office/drawing/2014/main" val="20011"/>
                    </a:ext>
                  </a:extLst>
                </a:gridCol>
              </a:tblGrid>
              <a:tr h="0">
                <a:tc>
                  <a:txBody>
                    <a:bodyPr/>
                    <a:lstStyle/>
                    <a:p>
                      <a:pPr algn="ctr"/>
                      <a:r>
                        <a:rPr lang="en-IN" dirty="0">
                          <a:solidFill>
                            <a:srgbClr val="FF0000"/>
                          </a:solidFill>
                        </a:rPr>
                        <a:t>D</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a:r>
                        <a:rPr lang="en-IN" dirty="0">
                          <a:solidFill>
                            <a:srgbClr val="FF0000"/>
                          </a:solidFill>
                        </a:rPr>
                        <a:t>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a:r>
                        <a:rPr lang="en-IN" dirty="0">
                          <a:solidFill>
                            <a:srgbClr val="FF0000"/>
                          </a:solidFill>
                        </a:rPr>
                        <a:t>T</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a:r>
                        <a:rPr lang="en-IN" dirty="0">
                          <a:solidFill>
                            <a:srgbClr val="FF0000"/>
                          </a:solidFill>
                        </a:rPr>
                        <a:t>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a:r>
                        <a:rPr lang="en-IN" b="1" dirty="0">
                          <a:solidFill>
                            <a:schemeClr val="tx1"/>
                          </a:solidFill>
                        </a:rPr>
                        <a:t>H</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algn="ctr"/>
                      <a:r>
                        <a:rPr lang="en-IN" b="1" dirty="0">
                          <a:solidFill>
                            <a:schemeClr val="tx1"/>
                          </a:solidFill>
                        </a:rPr>
                        <a:t>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algn="ctr"/>
                      <a:r>
                        <a:rPr lang="en-IN" b="1" dirty="0">
                          <a:solidFill>
                            <a:schemeClr val="tx1"/>
                          </a:solidFill>
                        </a:rPr>
                        <a:t>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algn="ctr"/>
                      <a:r>
                        <a:rPr lang="en-IN" b="1" dirty="0">
                          <a:solidFill>
                            <a:schemeClr val="tx1"/>
                          </a:solidFill>
                        </a:rPr>
                        <a:t>H</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algn="ctr"/>
                      <a:r>
                        <a:rPr lang="en-IN" b="1" dirty="0">
                          <a:solidFill>
                            <a:srgbClr val="7030A0"/>
                          </a:solidFill>
                        </a:rPr>
                        <a:t>T</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3">
                        <a:lumMod val="40000"/>
                        <a:lumOff val="60000"/>
                      </a:schemeClr>
                    </a:solidFill>
                  </a:tcPr>
                </a:tc>
                <a:tc>
                  <a:txBody>
                    <a:bodyPr/>
                    <a:lstStyle/>
                    <a:p>
                      <a:pPr algn="ctr"/>
                      <a:r>
                        <a:rPr lang="en-IN" b="1" dirty="0">
                          <a:solidFill>
                            <a:srgbClr val="7030A0"/>
                          </a:solidFill>
                        </a:rPr>
                        <a:t>W</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3">
                        <a:lumMod val="40000"/>
                        <a:lumOff val="60000"/>
                      </a:schemeClr>
                    </a:solidFill>
                  </a:tcPr>
                </a:tc>
                <a:tc>
                  <a:txBody>
                    <a:bodyPr/>
                    <a:lstStyle/>
                    <a:p>
                      <a:pPr algn="ctr"/>
                      <a:r>
                        <a:rPr lang="en-IN" b="1" dirty="0">
                          <a:solidFill>
                            <a:srgbClr val="7030A0"/>
                          </a:solidFill>
                        </a:rPr>
                        <a:t>O</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3">
                        <a:lumMod val="40000"/>
                        <a:lumOff val="60000"/>
                      </a:schemeClr>
                    </a:solidFill>
                  </a:tcPr>
                </a:tc>
                <a:tc>
                  <a:txBody>
                    <a:bodyPr/>
                    <a:lstStyle/>
                    <a:p>
                      <a:pPr algn="ctr"/>
                      <a:r>
                        <a:rPr lang="en-IN" b="1" dirty="0">
                          <a:solidFill>
                            <a:srgbClr val="7030A0"/>
                          </a:solidFill>
                        </a:rPr>
                        <a:t>D</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r h="0">
                <a:tc>
                  <a:txBody>
                    <a:bodyPr/>
                    <a:lstStyle/>
                    <a:p>
                      <a:pPr algn="ctr"/>
                      <a:r>
                        <a:rPr lang="en-IN" dirty="0">
                          <a:solidFill>
                            <a:srgbClr val="FF0000"/>
                          </a:solidFill>
                        </a:rPr>
                        <a:t>0</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a:endParaRPr lang="en-IN" dirty="0">
                        <a:solidFill>
                          <a:srgbClr val="FF0000"/>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a:endParaRPr lang="en-IN" dirty="0">
                        <a:solidFill>
                          <a:srgbClr val="FF0000"/>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a:r>
                        <a:rPr lang="en-IN" dirty="0">
                          <a:solidFill>
                            <a:srgbClr val="FF0000"/>
                          </a:solidFill>
                        </a:rPr>
                        <a:t>n-1</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a:r>
                        <a:rPr lang="en-IN" b="1" dirty="0">
                          <a:solidFill>
                            <a:schemeClr val="tx1"/>
                          </a:solidFill>
                        </a:rPr>
                        <a:t>n</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algn="ctr"/>
                      <a:endParaRPr lang="en-IN" b="1" dirty="0">
                        <a:solidFill>
                          <a:schemeClr val="tx1"/>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algn="ctr"/>
                      <a:endParaRPr lang="en-IN" b="1" dirty="0">
                        <a:solidFill>
                          <a:schemeClr val="tx1"/>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algn="ctr"/>
                      <a:r>
                        <a:rPr lang="en-IN" b="1" dirty="0">
                          <a:solidFill>
                            <a:schemeClr val="tx1"/>
                          </a:solidFill>
                        </a:rPr>
                        <a:t>2n-1</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algn="ctr"/>
                      <a:r>
                        <a:rPr lang="en-IN" b="1" dirty="0">
                          <a:solidFill>
                            <a:srgbClr val="7030A0"/>
                          </a:solidFill>
                        </a:rPr>
                        <a:t>2n</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3">
                        <a:lumMod val="40000"/>
                        <a:lumOff val="60000"/>
                      </a:schemeClr>
                    </a:solidFill>
                  </a:tcPr>
                </a:tc>
                <a:tc>
                  <a:txBody>
                    <a:bodyPr/>
                    <a:lstStyle/>
                    <a:p>
                      <a:pPr algn="ctr"/>
                      <a:endParaRPr lang="en-IN" b="1" dirty="0">
                        <a:solidFill>
                          <a:srgbClr val="7030A0"/>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3">
                        <a:lumMod val="40000"/>
                        <a:lumOff val="60000"/>
                      </a:schemeClr>
                    </a:solidFill>
                  </a:tcPr>
                </a:tc>
                <a:tc>
                  <a:txBody>
                    <a:bodyPr/>
                    <a:lstStyle/>
                    <a:p>
                      <a:pPr algn="ctr"/>
                      <a:endParaRPr lang="en-IN" b="1" dirty="0">
                        <a:solidFill>
                          <a:srgbClr val="7030A0"/>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3">
                        <a:lumMod val="40000"/>
                        <a:lumOff val="60000"/>
                      </a:schemeClr>
                    </a:solidFill>
                  </a:tcPr>
                </a:tc>
                <a:tc>
                  <a:txBody>
                    <a:bodyPr/>
                    <a:lstStyle/>
                    <a:p>
                      <a:pPr algn="ctr"/>
                      <a:r>
                        <a:rPr lang="en-IN" b="1" dirty="0">
                          <a:solidFill>
                            <a:srgbClr val="7030A0"/>
                          </a:solidFill>
                        </a:rPr>
                        <a:t>3n-1</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1"/>
                  </a:ext>
                </a:extLst>
              </a:tr>
              <a:tr h="0">
                <a:tc>
                  <a:txBody>
                    <a:bodyPr/>
                    <a:lstStyle/>
                    <a:p>
                      <a:pPr algn="ctr"/>
                      <a:r>
                        <a:rPr lang="en-IN" dirty="0">
                          <a:solidFill>
                            <a:srgbClr val="FF0000"/>
                          </a:solidFill>
                        </a:rPr>
                        <a:t>Row1</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a:endParaRPr lang="en-IN" dirty="0">
                        <a:solidFill>
                          <a:srgbClr val="FF0000"/>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a:endParaRPr lang="en-IN" dirty="0">
                        <a:solidFill>
                          <a:srgbClr val="FF0000"/>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a:endParaRPr lang="en-IN" dirty="0">
                        <a:solidFill>
                          <a:srgbClr val="FF0000"/>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a:r>
                        <a:rPr lang="en-IN" b="1" dirty="0">
                          <a:solidFill>
                            <a:schemeClr val="tx1"/>
                          </a:solidFill>
                        </a:rPr>
                        <a:t>Row2</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algn="ctr"/>
                      <a:endParaRPr lang="en-IN" b="1" dirty="0">
                        <a:solidFill>
                          <a:schemeClr val="tx1"/>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algn="ctr"/>
                      <a:endParaRPr lang="en-IN" b="1" dirty="0">
                        <a:solidFill>
                          <a:schemeClr val="tx1"/>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algn="ctr"/>
                      <a:endParaRPr lang="en-IN" b="1" dirty="0">
                        <a:solidFill>
                          <a:schemeClr val="tx1"/>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algn="ctr"/>
                      <a:r>
                        <a:rPr lang="en-IN" b="1" dirty="0">
                          <a:solidFill>
                            <a:srgbClr val="7030A0"/>
                          </a:solidFill>
                        </a:rPr>
                        <a:t>Row3</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3">
                        <a:lumMod val="40000"/>
                        <a:lumOff val="60000"/>
                      </a:schemeClr>
                    </a:solidFill>
                  </a:tcPr>
                </a:tc>
                <a:tc>
                  <a:txBody>
                    <a:bodyPr/>
                    <a:lstStyle/>
                    <a:p>
                      <a:pPr algn="ctr"/>
                      <a:endParaRPr lang="en-IN" b="1" dirty="0">
                        <a:solidFill>
                          <a:srgbClr val="7030A0"/>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3">
                        <a:lumMod val="40000"/>
                        <a:lumOff val="60000"/>
                      </a:schemeClr>
                    </a:solidFill>
                  </a:tcPr>
                </a:tc>
                <a:tc>
                  <a:txBody>
                    <a:bodyPr/>
                    <a:lstStyle/>
                    <a:p>
                      <a:pPr algn="ctr"/>
                      <a:endParaRPr lang="en-IN" b="1" dirty="0">
                        <a:solidFill>
                          <a:srgbClr val="7030A0"/>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3">
                        <a:lumMod val="40000"/>
                        <a:lumOff val="60000"/>
                      </a:schemeClr>
                    </a:solidFill>
                  </a:tcPr>
                </a:tc>
                <a:tc>
                  <a:txBody>
                    <a:bodyPr/>
                    <a:lstStyle/>
                    <a:p>
                      <a:pPr algn="ctr"/>
                      <a:endParaRPr lang="en-IN" b="1" dirty="0">
                        <a:solidFill>
                          <a:srgbClr val="7030A0"/>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521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9EAA34-0389-4A27-B6AA-8A715D5B8601}"/>
              </a:ext>
            </a:extLst>
          </p:cNvPr>
          <p:cNvSpPr>
            <a:spLocks noGrp="1"/>
          </p:cNvSpPr>
          <p:nvPr>
            <p:ph type="body" sz="quarter" idx="10"/>
          </p:nvPr>
        </p:nvSpPr>
        <p:spPr/>
        <p:txBody>
          <a:bodyPr/>
          <a:lstStyle/>
          <a:p>
            <a:r>
              <a:rPr lang="en-US" dirty="0"/>
              <a:t>Finding address in row major order</a:t>
            </a:r>
            <a:endParaRPr lang="en-IN" dirty="0"/>
          </a:p>
        </p:txBody>
      </p:sp>
      <p:sp>
        <p:nvSpPr>
          <p:cNvPr id="3" name="Content Placeholder 2">
            <a:extLst>
              <a:ext uri="{FF2B5EF4-FFF2-40B4-BE49-F238E27FC236}">
                <a16:creationId xmlns:a16="http://schemas.microsoft.com/office/drawing/2014/main" id="{0CA4462B-3D78-4E59-9DAF-780F2CD9E2C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To find the address of the item at location (1,2) in row major order:</a:t>
            </a:r>
          </a:p>
          <a:p>
            <a:r>
              <a:rPr lang="en-US" dirty="0" err="1"/>
              <a:t>i</a:t>
            </a:r>
            <a:r>
              <a:rPr lang="en-US" dirty="0"/>
              <a:t> x n + j</a:t>
            </a:r>
          </a:p>
          <a:p>
            <a:r>
              <a:rPr lang="en-US" dirty="0"/>
              <a:t>= 1 x 4 + 2</a:t>
            </a:r>
          </a:p>
          <a:p>
            <a:r>
              <a:rPr lang="en-US" dirty="0"/>
              <a:t>= 6</a:t>
            </a:r>
            <a:endParaRPr lang="en-IN" dirty="0"/>
          </a:p>
        </p:txBody>
      </p:sp>
      <p:pic>
        <p:nvPicPr>
          <p:cNvPr id="5" name="Picture 4">
            <a:extLst>
              <a:ext uri="{FF2B5EF4-FFF2-40B4-BE49-F238E27FC236}">
                <a16:creationId xmlns:a16="http://schemas.microsoft.com/office/drawing/2014/main" id="{74ABAE05-3ABC-42B7-ACE1-B4BA8E0C408D}"/>
              </a:ext>
            </a:extLst>
          </p:cNvPr>
          <p:cNvPicPr>
            <a:picLocks noChangeAspect="1"/>
          </p:cNvPicPr>
          <p:nvPr/>
        </p:nvPicPr>
        <p:blipFill>
          <a:blip r:embed="rId2"/>
          <a:stretch>
            <a:fillRect/>
          </a:stretch>
        </p:blipFill>
        <p:spPr>
          <a:xfrm>
            <a:off x="683568" y="854099"/>
            <a:ext cx="2736304" cy="1603387"/>
          </a:xfrm>
          <a:prstGeom prst="rect">
            <a:avLst/>
          </a:prstGeom>
        </p:spPr>
      </p:pic>
      <p:pic>
        <p:nvPicPr>
          <p:cNvPr id="7" name="Picture 6">
            <a:extLst>
              <a:ext uri="{FF2B5EF4-FFF2-40B4-BE49-F238E27FC236}">
                <a16:creationId xmlns:a16="http://schemas.microsoft.com/office/drawing/2014/main" id="{3FB9E21F-DD1B-43B2-87AC-787077CD9219}"/>
              </a:ext>
            </a:extLst>
          </p:cNvPr>
          <p:cNvPicPr>
            <a:picLocks noChangeAspect="1"/>
          </p:cNvPicPr>
          <p:nvPr/>
        </p:nvPicPr>
        <p:blipFill>
          <a:blip r:embed="rId3"/>
          <a:stretch>
            <a:fillRect/>
          </a:stretch>
        </p:blipFill>
        <p:spPr>
          <a:xfrm>
            <a:off x="4246734" y="1523759"/>
            <a:ext cx="4127350" cy="499915"/>
          </a:xfrm>
          <a:prstGeom prst="rect">
            <a:avLst/>
          </a:prstGeom>
        </p:spPr>
      </p:pic>
      <p:sp>
        <p:nvSpPr>
          <p:cNvPr id="9" name="TextBox 8">
            <a:extLst>
              <a:ext uri="{FF2B5EF4-FFF2-40B4-BE49-F238E27FC236}">
                <a16:creationId xmlns:a16="http://schemas.microsoft.com/office/drawing/2014/main" id="{C8DFCE63-9B24-40C0-863B-E345EE8772EF}"/>
              </a:ext>
            </a:extLst>
          </p:cNvPr>
          <p:cNvSpPr txBox="1"/>
          <p:nvPr/>
        </p:nvSpPr>
        <p:spPr>
          <a:xfrm>
            <a:off x="4211960" y="1203598"/>
            <a:ext cx="4320480" cy="369332"/>
          </a:xfrm>
          <a:prstGeom prst="rect">
            <a:avLst/>
          </a:prstGeom>
          <a:noFill/>
        </p:spPr>
        <p:txBody>
          <a:bodyPr wrap="square" rtlCol="0">
            <a:spAutoFit/>
          </a:bodyPr>
          <a:lstStyle/>
          <a:p>
            <a:r>
              <a:rPr lang="en-US" dirty="0"/>
              <a:t>0   1    2   3   4   5    6    7    8   9   10   11</a:t>
            </a:r>
            <a:endParaRPr lang="en-IN" dirty="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D70FAA3-416B-4FD2-9565-16F1BF912DC6}"/>
                  </a:ext>
                </a:extLst>
              </p14:cNvPr>
              <p14:cNvContentPartPr/>
              <p14:nvPr/>
            </p14:nvContentPartPr>
            <p14:xfrm>
              <a:off x="2452680" y="1747800"/>
              <a:ext cx="281520" cy="171720"/>
            </p14:xfrm>
          </p:contentPart>
        </mc:Choice>
        <mc:Fallback xmlns="">
          <p:pic>
            <p:nvPicPr>
              <p:cNvPr id="4" name="Ink 3">
                <a:extLst>
                  <a:ext uri="{FF2B5EF4-FFF2-40B4-BE49-F238E27FC236}">
                    <a16:creationId xmlns:a16="http://schemas.microsoft.com/office/drawing/2014/main" id="{CD70FAA3-416B-4FD2-9565-16F1BF912DC6}"/>
                  </a:ext>
                </a:extLst>
              </p:cNvPr>
              <p:cNvPicPr/>
              <p:nvPr/>
            </p:nvPicPr>
            <p:blipFill>
              <a:blip r:embed="rId5"/>
              <a:stretch>
                <a:fillRect/>
              </a:stretch>
            </p:blipFill>
            <p:spPr>
              <a:xfrm>
                <a:off x="2436840" y="1684440"/>
                <a:ext cx="3128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74110CC-B129-4BD4-A560-C8AA1C5D2C9D}"/>
                  </a:ext>
                </a:extLst>
              </p14:cNvPr>
              <p14:cNvContentPartPr/>
              <p14:nvPr/>
            </p14:nvContentPartPr>
            <p14:xfrm>
              <a:off x="6362640" y="1533600"/>
              <a:ext cx="276480" cy="381240"/>
            </p14:xfrm>
          </p:contentPart>
        </mc:Choice>
        <mc:Fallback xmlns="">
          <p:pic>
            <p:nvPicPr>
              <p:cNvPr id="6" name="Ink 5">
                <a:extLst>
                  <a:ext uri="{FF2B5EF4-FFF2-40B4-BE49-F238E27FC236}">
                    <a16:creationId xmlns:a16="http://schemas.microsoft.com/office/drawing/2014/main" id="{574110CC-B129-4BD4-A560-C8AA1C5D2C9D}"/>
                  </a:ext>
                </a:extLst>
              </p:cNvPr>
              <p:cNvPicPr/>
              <p:nvPr/>
            </p:nvPicPr>
            <p:blipFill>
              <a:blip r:embed="rId7"/>
              <a:stretch>
                <a:fillRect/>
              </a:stretch>
            </p:blipFill>
            <p:spPr>
              <a:xfrm>
                <a:off x="6353280" y="1524240"/>
                <a:ext cx="295200" cy="399960"/>
              </a:xfrm>
              <a:prstGeom prst="rect">
                <a:avLst/>
              </a:prstGeom>
            </p:spPr>
          </p:pic>
        </mc:Fallback>
      </mc:AlternateContent>
    </p:spTree>
    <p:extLst>
      <p:ext uri="{BB962C8B-B14F-4D97-AF65-F5344CB8AC3E}">
        <p14:creationId xmlns:p14="http://schemas.microsoft.com/office/powerpoint/2010/main" val="2048666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CDBD-1636-4A8B-A97B-07D0C10FBF69}"/>
              </a:ext>
            </a:extLst>
          </p:cNvPr>
          <p:cNvSpPr>
            <a:spLocks noGrp="1"/>
          </p:cNvSpPr>
          <p:nvPr>
            <p:ph type="body" sz="quarter" idx="10"/>
          </p:nvPr>
        </p:nvSpPr>
        <p:spPr>
          <a:xfrm>
            <a:off x="0" y="87040"/>
            <a:ext cx="9144000" cy="600626"/>
          </a:xfrm>
        </p:spPr>
        <p:txBody>
          <a:bodyPr/>
          <a:lstStyle/>
          <a:p>
            <a:r>
              <a:rPr lang="en-US" dirty="0"/>
              <a:t>Finding address in column major order</a:t>
            </a:r>
            <a:endParaRPr lang="en-IN" dirty="0"/>
          </a:p>
        </p:txBody>
      </p:sp>
      <p:pic>
        <p:nvPicPr>
          <p:cNvPr id="5" name="Content Placeholder 4">
            <a:extLst>
              <a:ext uri="{FF2B5EF4-FFF2-40B4-BE49-F238E27FC236}">
                <a16:creationId xmlns:a16="http://schemas.microsoft.com/office/drawing/2014/main" id="{92E5AF98-EC42-4E84-BD22-6494E4D9815C}"/>
              </a:ext>
            </a:extLst>
          </p:cNvPr>
          <p:cNvPicPr>
            <a:picLocks noGrp="1" noChangeAspect="1"/>
          </p:cNvPicPr>
          <p:nvPr>
            <p:ph idx="1"/>
          </p:nvPr>
        </p:nvPicPr>
        <p:blipFill>
          <a:blip r:embed="rId2"/>
          <a:stretch>
            <a:fillRect/>
          </a:stretch>
        </p:blipFill>
        <p:spPr>
          <a:xfrm>
            <a:off x="179512" y="771550"/>
            <a:ext cx="2737341" cy="1603387"/>
          </a:xfrm>
        </p:spPr>
      </p:pic>
      <p:pic>
        <p:nvPicPr>
          <p:cNvPr id="7" name="Picture 6">
            <a:extLst>
              <a:ext uri="{FF2B5EF4-FFF2-40B4-BE49-F238E27FC236}">
                <a16:creationId xmlns:a16="http://schemas.microsoft.com/office/drawing/2014/main" id="{0642D816-1408-4473-8D08-6EF025E1DB81}"/>
              </a:ext>
            </a:extLst>
          </p:cNvPr>
          <p:cNvPicPr>
            <a:picLocks noChangeAspect="1"/>
          </p:cNvPicPr>
          <p:nvPr/>
        </p:nvPicPr>
        <p:blipFill>
          <a:blip r:embed="rId3"/>
          <a:stretch>
            <a:fillRect/>
          </a:stretch>
        </p:blipFill>
        <p:spPr>
          <a:xfrm>
            <a:off x="3851920" y="1419622"/>
            <a:ext cx="4127350" cy="499915"/>
          </a:xfrm>
          <a:prstGeom prst="rect">
            <a:avLst/>
          </a:prstGeom>
        </p:spPr>
      </p:pic>
      <p:sp>
        <p:nvSpPr>
          <p:cNvPr id="9" name="TextBox 8">
            <a:extLst>
              <a:ext uri="{FF2B5EF4-FFF2-40B4-BE49-F238E27FC236}">
                <a16:creationId xmlns:a16="http://schemas.microsoft.com/office/drawing/2014/main" id="{4FCE4975-35C4-4E76-9DBC-66973FD90469}"/>
              </a:ext>
            </a:extLst>
          </p:cNvPr>
          <p:cNvSpPr txBox="1"/>
          <p:nvPr/>
        </p:nvSpPr>
        <p:spPr>
          <a:xfrm>
            <a:off x="628496" y="2604047"/>
            <a:ext cx="7255871" cy="1200329"/>
          </a:xfrm>
          <a:prstGeom prst="rect">
            <a:avLst/>
          </a:prstGeom>
          <a:noFill/>
        </p:spPr>
        <p:txBody>
          <a:bodyPr wrap="square">
            <a:spAutoFit/>
          </a:bodyPr>
          <a:lstStyle/>
          <a:p>
            <a:r>
              <a:rPr lang="en-US" dirty="0"/>
              <a:t>To find the address of the item at location (2,3) in column major order:</a:t>
            </a:r>
          </a:p>
          <a:p>
            <a:r>
              <a:rPr lang="en-US" dirty="0"/>
              <a:t>j x m + </a:t>
            </a:r>
            <a:r>
              <a:rPr lang="en-US" dirty="0" err="1"/>
              <a:t>i</a:t>
            </a:r>
            <a:endParaRPr lang="en-US" dirty="0"/>
          </a:p>
          <a:p>
            <a:r>
              <a:rPr lang="en-US" dirty="0"/>
              <a:t>= 3 x 3+ 2</a:t>
            </a:r>
          </a:p>
          <a:p>
            <a:r>
              <a:rPr lang="en-US" dirty="0"/>
              <a:t>= 11</a:t>
            </a:r>
            <a:endParaRPr lang="en-IN" dirty="0"/>
          </a:p>
        </p:txBody>
      </p:sp>
      <p:pic>
        <p:nvPicPr>
          <p:cNvPr id="11" name="Picture 10">
            <a:extLst>
              <a:ext uri="{FF2B5EF4-FFF2-40B4-BE49-F238E27FC236}">
                <a16:creationId xmlns:a16="http://schemas.microsoft.com/office/drawing/2014/main" id="{C8BF109D-4A00-42FF-876E-A271571B3A4F}"/>
              </a:ext>
            </a:extLst>
          </p:cNvPr>
          <p:cNvPicPr>
            <a:picLocks noChangeAspect="1"/>
          </p:cNvPicPr>
          <p:nvPr/>
        </p:nvPicPr>
        <p:blipFill>
          <a:blip r:embed="rId4"/>
          <a:stretch>
            <a:fillRect/>
          </a:stretch>
        </p:blipFill>
        <p:spPr>
          <a:xfrm>
            <a:off x="3717796" y="925803"/>
            <a:ext cx="4395597" cy="493819"/>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386F5D51-FD4A-4864-AD5D-9EDA41888A82}"/>
                  </a:ext>
                </a:extLst>
              </p14:cNvPr>
              <p14:cNvContentPartPr/>
              <p14:nvPr/>
            </p14:nvContentPartPr>
            <p14:xfrm>
              <a:off x="2457360" y="1967040"/>
              <a:ext cx="524160" cy="333720"/>
            </p14:xfrm>
          </p:contentPart>
        </mc:Choice>
        <mc:Fallback xmlns="">
          <p:pic>
            <p:nvPicPr>
              <p:cNvPr id="3" name="Ink 2">
                <a:extLst>
                  <a:ext uri="{FF2B5EF4-FFF2-40B4-BE49-F238E27FC236}">
                    <a16:creationId xmlns:a16="http://schemas.microsoft.com/office/drawing/2014/main" id="{386F5D51-FD4A-4864-AD5D-9EDA41888A82}"/>
                  </a:ext>
                </a:extLst>
              </p:cNvPr>
              <p:cNvPicPr/>
              <p:nvPr/>
            </p:nvPicPr>
            <p:blipFill>
              <a:blip r:embed="rId6"/>
              <a:stretch>
                <a:fillRect/>
              </a:stretch>
            </p:blipFill>
            <p:spPr>
              <a:xfrm>
                <a:off x="2441520" y="1903680"/>
                <a:ext cx="55548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9D9804A5-5F2D-4852-88DE-8055DFCF684E}"/>
                  </a:ext>
                </a:extLst>
              </p14:cNvPr>
              <p14:cNvContentPartPr/>
              <p14:nvPr/>
            </p14:nvContentPartPr>
            <p14:xfrm>
              <a:off x="7620120" y="1414440"/>
              <a:ext cx="395640" cy="305280"/>
            </p14:xfrm>
          </p:contentPart>
        </mc:Choice>
        <mc:Fallback xmlns="">
          <p:pic>
            <p:nvPicPr>
              <p:cNvPr id="4" name="Ink 3">
                <a:extLst>
                  <a:ext uri="{FF2B5EF4-FFF2-40B4-BE49-F238E27FC236}">
                    <a16:creationId xmlns:a16="http://schemas.microsoft.com/office/drawing/2014/main" id="{9D9804A5-5F2D-4852-88DE-8055DFCF684E}"/>
                  </a:ext>
                </a:extLst>
              </p:cNvPr>
              <p:cNvPicPr/>
              <p:nvPr/>
            </p:nvPicPr>
            <p:blipFill>
              <a:blip r:embed="rId8"/>
              <a:stretch>
                <a:fillRect/>
              </a:stretch>
            </p:blipFill>
            <p:spPr>
              <a:xfrm>
                <a:off x="7610760" y="1405080"/>
                <a:ext cx="414360" cy="324000"/>
              </a:xfrm>
              <a:prstGeom prst="rect">
                <a:avLst/>
              </a:prstGeom>
            </p:spPr>
          </p:pic>
        </mc:Fallback>
      </mc:AlternateContent>
    </p:spTree>
    <p:extLst>
      <p:ext uri="{BB962C8B-B14F-4D97-AF65-F5344CB8AC3E}">
        <p14:creationId xmlns:p14="http://schemas.microsoft.com/office/powerpoint/2010/main" val="3931398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Jagged Table</a:t>
            </a:r>
          </a:p>
        </p:txBody>
      </p:sp>
      <p:sp>
        <p:nvSpPr>
          <p:cNvPr id="3" name="Content Placeholder 2"/>
          <p:cNvSpPr>
            <a:spLocks noGrp="1"/>
          </p:cNvSpPr>
          <p:nvPr>
            <p:ph idx="1"/>
          </p:nvPr>
        </p:nvSpPr>
        <p:spPr>
          <a:xfrm>
            <a:off x="323528" y="854099"/>
            <a:ext cx="8568952" cy="2149699"/>
          </a:xfrm>
        </p:spPr>
        <p:txBody>
          <a:bodyPr/>
          <a:lstStyle/>
          <a:p>
            <a:r>
              <a:rPr lang="en-IN" dirty="0"/>
              <a:t>Special kind of </a:t>
            </a:r>
          </a:p>
          <a:p>
            <a:pPr lvl="1"/>
            <a:r>
              <a:rPr lang="en-IN" dirty="0"/>
              <a:t>Sparse Matrices.</a:t>
            </a:r>
          </a:p>
          <a:p>
            <a:pPr lvl="1"/>
            <a:r>
              <a:rPr lang="en-IN" dirty="0"/>
              <a:t>Triangular Matrices</a:t>
            </a:r>
          </a:p>
          <a:p>
            <a:pPr lvl="1"/>
            <a:r>
              <a:rPr lang="en-IN" dirty="0"/>
              <a:t>Band Matrices</a:t>
            </a:r>
          </a:p>
          <a:p>
            <a:r>
              <a:rPr lang="en-IN" dirty="0"/>
              <a:t>In the jagged table, the elements in a row or a column (present) should be contiguous.</a:t>
            </a:r>
          </a:p>
          <a:p>
            <a:endParaRPr lang="en-IN" dirty="0"/>
          </a:p>
        </p:txBody>
      </p:sp>
    </p:spTree>
    <p:extLst>
      <p:ext uri="{BB962C8B-B14F-4D97-AF65-F5344CB8AC3E}">
        <p14:creationId xmlns:p14="http://schemas.microsoft.com/office/powerpoint/2010/main" val="3943362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C090BC-8897-4F7D-AA8A-84C9A4A938F5}"/>
              </a:ext>
            </a:extLst>
          </p:cNvPr>
          <p:cNvSpPr>
            <a:spLocks noGrp="1"/>
          </p:cNvSpPr>
          <p:nvPr>
            <p:ph type="body" sz="quarter" idx="10"/>
          </p:nvPr>
        </p:nvSpPr>
        <p:spPr/>
        <p:txBody>
          <a:bodyPr/>
          <a:lstStyle/>
          <a:p>
            <a:endParaRPr lang="en-IN" dirty="0"/>
          </a:p>
        </p:txBody>
      </p:sp>
      <p:pic>
        <p:nvPicPr>
          <p:cNvPr id="4" name="Content Placeholder 3">
            <a:extLst>
              <a:ext uri="{FF2B5EF4-FFF2-40B4-BE49-F238E27FC236}">
                <a16:creationId xmlns:a16="http://schemas.microsoft.com/office/drawing/2014/main" id="{B8371C9C-4F18-4154-9E3F-7856CBA1BAC0}"/>
              </a:ext>
            </a:extLst>
          </p:cNvPr>
          <p:cNvPicPr>
            <a:picLocks noGrp="1" noChangeAspect="1"/>
          </p:cNvPicPr>
          <p:nvPr>
            <p:ph idx="1"/>
          </p:nvPr>
        </p:nvPicPr>
        <p:blipFill>
          <a:blip r:embed="rId2"/>
          <a:stretch>
            <a:fillRect/>
          </a:stretch>
        </p:blipFill>
        <p:spPr>
          <a:xfrm>
            <a:off x="0" y="111603"/>
            <a:ext cx="8892480" cy="4836636"/>
          </a:xfrm>
          <a:prstGeom prst="rect">
            <a:avLst/>
          </a:prstGeom>
        </p:spPr>
      </p:pic>
    </p:spTree>
    <p:extLst>
      <p:ext uri="{BB962C8B-B14F-4D97-AF65-F5344CB8AC3E}">
        <p14:creationId xmlns:p14="http://schemas.microsoft.com/office/powerpoint/2010/main" val="456342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Examples</a:t>
            </a:r>
          </a:p>
        </p:txBody>
      </p:sp>
      <p:graphicFrame>
        <p:nvGraphicFramePr>
          <p:cNvPr id="4" name="Table 3"/>
          <p:cNvGraphicFramePr>
            <a:graphicFrameLocks noGrp="1"/>
          </p:cNvGraphicFramePr>
          <p:nvPr>
            <p:extLst>
              <p:ext uri="{D42A27DB-BD31-4B8C-83A1-F6EECF244321}">
                <p14:modId xmlns:p14="http://schemas.microsoft.com/office/powerpoint/2010/main" val="699506017"/>
              </p:ext>
            </p:extLst>
          </p:nvPr>
        </p:nvGraphicFramePr>
        <p:xfrm>
          <a:off x="323528" y="843558"/>
          <a:ext cx="3048000" cy="1428750"/>
        </p:xfrm>
        <a:graphic>
          <a:graphicData uri="http://schemas.openxmlformats.org/drawingml/2006/table">
            <a:tbl>
              <a:tblPr>
                <a:tableStyleId>{E269D01E-BC32-4049-B463-5C60D7B0CCD2}</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tblGrid>
              <a:tr h="190500">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429181926"/>
              </p:ext>
            </p:extLst>
          </p:nvPr>
        </p:nvGraphicFramePr>
        <p:xfrm>
          <a:off x="323528" y="2355726"/>
          <a:ext cx="3048000" cy="1428750"/>
        </p:xfrm>
        <a:graphic>
          <a:graphicData uri="http://schemas.openxmlformats.org/drawingml/2006/table">
            <a:tbl>
              <a:tblPr>
                <a:tableStyleId>{638B1855-1B75-4FBE-930C-398BA8C253C6}</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tblGrid>
              <a:tr h="190500">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443847702"/>
              </p:ext>
            </p:extLst>
          </p:nvPr>
        </p:nvGraphicFramePr>
        <p:xfrm>
          <a:off x="3535288" y="843558"/>
          <a:ext cx="3657600" cy="1905000"/>
        </p:xfrm>
        <a:graphic>
          <a:graphicData uri="http://schemas.openxmlformats.org/drawingml/2006/table">
            <a:tbl>
              <a:tblPr>
                <a:tableStyleId>{327F97BB-C833-4FB7-BDE5-3F7075034690}</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tblGrid>
              <a:tr h="190500">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03869034"/>
              </p:ext>
            </p:extLst>
          </p:nvPr>
        </p:nvGraphicFramePr>
        <p:xfrm>
          <a:off x="323528" y="3867894"/>
          <a:ext cx="3048000" cy="1190625"/>
        </p:xfrm>
        <a:graphic>
          <a:graphicData uri="http://schemas.openxmlformats.org/drawingml/2006/table">
            <a:tbl>
              <a:tblPr>
                <a:tableStyleId>{306799F8-075E-4A3A-A7F6-7FBC6576F1A4}</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tblGrid>
              <a:tr h="190500">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881641781"/>
              </p:ext>
            </p:extLst>
          </p:nvPr>
        </p:nvGraphicFramePr>
        <p:xfrm>
          <a:off x="5364088" y="3435846"/>
          <a:ext cx="3657600" cy="1428750"/>
        </p:xfrm>
        <a:graphic>
          <a:graphicData uri="http://schemas.openxmlformats.org/drawingml/2006/table">
            <a:tbl>
              <a:tblPr>
                <a:tableStyleId>{18603FDC-E32A-4AB5-989C-0864C3EAD2B8}</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tblGrid>
              <a:tr h="238125">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1358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Access Table</a:t>
            </a:r>
          </a:p>
        </p:txBody>
      </p:sp>
      <p:sp>
        <p:nvSpPr>
          <p:cNvPr id="3" name="Content Placeholder 2"/>
          <p:cNvSpPr>
            <a:spLocks noGrp="1"/>
          </p:cNvSpPr>
          <p:nvPr>
            <p:ph idx="1"/>
          </p:nvPr>
        </p:nvSpPr>
        <p:spPr/>
        <p:txBody>
          <a:bodyPr/>
          <a:lstStyle/>
          <a:p>
            <a:r>
              <a:rPr lang="en-IN" dirty="0"/>
              <a:t>Calculated only once at the time of initiation.</a:t>
            </a:r>
          </a:p>
          <a:p>
            <a:r>
              <a:rPr lang="en-IN" dirty="0"/>
              <a:t>Stored in memory</a:t>
            </a:r>
          </a:p>
          <a:p>
            <a:r>
              <a:rPr lang="en-IN" dirty="0"/>
              <a:t>Referred each time when the element in the jagged table is accessed</a:t>
            </a:r>
          </a:p>
          <a:p>
            <a:r>
              <a:rPr lang="en-IN" dirty="0"/>
              <a:t>Requires only addition</a:t>
            </a:r>
          </a:p>
          <a:p>
            <a:pPr lvl="1"/>
            <a:r>
              <a:rPr lang="en-IN" dirty="0"/>
              <a:t>0, 1, (1 + 2), (1 + 2) + 3, …</a:t>
            </a:r>
          </a:p>
          <a:p>
            <a:endParaRPr lang="en-IN" dirty="0"/>
          </a:p>
        </p:txBody>
      </p:sp>
    </p:spTree>
    <p:extLst>
      <p:ext uri="{BB962C8B-B14F-4D97-AF65-F5344CB8AC3E}">
        <p14:creationId xmlns:p14="http://schemas.microsoft.com/office/powerpoint/2010/main" val="2622166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Example</a:t>
            </a:r>
          </a:p>
        </p:txBody>
      </p:sp>
      <p:graphicFrame>
        <p:nvGraphicFramePr>
          <p:cNvPr id="4" name="Table 3"/>
          <p:cNvGraphicFramePr>
            <a:graphicFrameLocks noGrp="1"/>
          </p:cNvGraphicFramePr>
          <p:nvPr>
            <p:extLst>
              <p:ext uri="{D42A27DB-BD31-4B8C-83A1-F6EECF244321}">
                <p14:modId xmlns:p14="http://schemas.microsoft.com/office/powerpoint/2010/main" val="1211229228"/>
              </p:ext>
            </p:extLst>
          </p:nvPr>
        </p:nvGraphicFramePr>
        <p:xfrm>
          <a:off x="395536" y="987574"/>
          <a:ext cx="1512168" cy="1368150"/>
        </p:xfrm>
        <a:graphic>
          <a:graphicData uri="http://schemas.openxmlformats.org/drawingml/2006/table">
            <a:tbl>
              <a:tblPr>
                <a:tableStyleId>{5C22544A-7EE6-4342-B048-85BDC9FD1C3A}</a:tableStyleId>
              </a:tblPr>
              <a:tblGrid>
                <a:gridCol w="296198">
                  <a:extLst>
                    <a:ext uri="{9D8B030D-6E8A-4147-A177-3AD203B41FA5}">
                      <a16:colId xmlns:a16="http://schemas.microsoft.com/office/drawing/2014/main" val="20000"/>
                    </a:ext>
                  </a:extLst>
                </a:gridCol>
                <a:gridCol w="270215">
                  <a:extLst>
                    <a:ext uri="{9D8B030D-6E8A-4147-A177-3AD203B41FA5}">
                      <a16:colId xmlns:a16="http://schemas.microsoft.com/office/drawing/2014/main" val="20001"/>
                    </a:ext>
                  </a:extLst>
                </a:gridCol>
                <a:gridCol w="249431">
                  <a:extLst>
                    <a:ext uri="{9D8B030D-6E8A-4147-A177-3AD203B41FA5}">
                      <a16:colId xmlns:a16="http://schemas.microsoft.com/office/drawing/2014/main" val="20002"/>
                    </a:ext>
                  </a:extLst>
                </a:gridCol>
                <a:gridCol w="233840">
                  <a:extLst>
                    <a:ext uri="{9D8B030D-6E8A-4147-A177-3AD203B41FA5}">
                      <a16:colId xmlns:a16="http://schemas.microsoft.com/office/drawing/2014/main" val="20003"/>
                    </a:ext>
                  </a:extLst>
                </a:gridCol>
                <a:gridCol w="233840">
                  <a:extLst>
                    <a:ext uri="{9D8B030D-6E8A-4147-A177-3AD203B41FA5}">
                      <a16:colId xmlns:a16="http://schemas.microsoft.com/office/drawing/2014/main" val="20004"/>
                    </a:ext>
                  </a:extLst>
                </a:gridCol>
                <a:gridCol w="228644">
                  <a:extLst>
                    <a:ext uri="{9D8B030D-6E8A-4147-A177-3AD203B41FA5}">
                      <a16:colId xmlns:a16="http://schemas.microsoft.com/office/drawing/2014/main" val="20005"/>
                    </a:ext>
                  </a:extLst>
                </a:gridCol>
              </a:tblGrid>
              <a:tr h="228025">
                <a:tc>
                  <a:txBody>
                    <a:bodyPr/>
                    <a:lstStyle/>
                    <a:p>
                      <a:pPr algn="ctr" fontAlgn="b"/>
                      <a:r>
                        <a:rPr lang="en-IN" sz="1100" u="none" strike="noStrike" dirty="0">
                          <a:effectLst/>
                        </a:rPr>
                        <a:t>I</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B w="12700" cap="flat" cmpd="sng" algn="ctr">
                      <a:solidFill>
                        <a:srgbClr val="FFFF00"/>
                      </a:solidFill>
                      <a:prstDash val="solid"/>
                      <a:round/>
                      <a:headEnd type="none" w="med" len="med"/>
                      <a:tailEnd type="none" w="med" len="med"/>
                    </a:lnB>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0"/>
                  </a:ext>
                </a:extLst>
              </a:tr>
              <a:tr h="228025">
                <a:tc>
                  <a:txBody>
                    <a:bodyPr/>
                    <a:lstStyle/>
                    <a:p>
                      <a:pPr algn="ctr" fontAlgn="b"/>
                      <a:r>
                        <a:rPr lang="en-IN" sz="1100" u="none" strike="noStrike" dirty="0">
                          <a:effectLst/>
                        </a:rPr>
                        <a:t>H</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dirty="0">
                          <a:effectLst/>
                        </a:rPr>
                        <a:t>E</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B w="12700" cap="flat" cmpd="sng" algn="ctr">
                      <a:solidFill>
                        <a:srgbClr val="FFFF00"/>
                      </a:solidFill>
                      <a:prstDash val="solid"/>
                      <a:round/>
                      <a:headEnd type="none" w="med" len="med"/>
                      <a:tailEnd type="none" w="med" len="med"/>
                    </a:lnB>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228025">
                <a:tc>
                  <a:txBody>
                    <a:bodyPr/>
                    <a:lstStyle/>
                    <a:p>
                      <a:pPr algn="ctr" fontAlgn="b"/>
                      <a:r>
                        <a:rPr lang="en-IN" sz="1100" u="none" strike="noStrike" dirty="0">
                          <a:effectLst/>
                        </a:rPr>
                        <a:t>S</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dirty="0">
                          <a:effectLst/>
                        </a:rPr>
                        <a:t>H</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dirty="0">
                          <a:effectLst/>
                        </a:rPr>
                        <a:t>E</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B w="12700" cap="flat" cmpd="sng" algn="ctr">
                      <a:solidFill>
                        <a:srgbClr val="FFFF00"/>
                      </a:solidFill>
                      <a:prstDash val="solid"/>
                      <a:round/>
                      <a:headEnd type="none" w="med" len="med"/>
                      <a:tailEnd type="none" w="med" len="med"/>
                    </a:lnB>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228025">
                <a:tc>
                  <a:txBody>
                    <a:bodyPr/>
                    <a:lstStyle/>
                    <a:p>
                      <a:pPr algn="ctr" fontAlgn="b"/>
                      <a:r>
                        <a:rPr lang="en-IN" sz="1100" u="none" strike="noStrike" dirty="0">
                          <a:effectLst/>
                        </a:rPr>
                        <a:t>Y</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dirty="0">
                          <a:effectLst/>
                        </a:rPr>
                        <a:t>O</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dirty="0">
                          <a:effectLst/>
                        </a:rPr>
                        <a:t>U</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dirty="0">
                          <a:effectLst/>
                        </a:rPr>
                        <a:t>R</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B w="12700" cap="flat" cmpd="sng" algn="ctr">
                      <a:solidFill>
                        <a:srgbClr val="FFFF00"/>
                      </a:solidFill>
                      <a:prstDash val="solid"/>
                      <a:round/>
                      <a:headEnd type="none" w="med" len="med"/>
                      <a:tailEnd type="none" w="med" len="med"/>
                    </a:lnB>
                  </a:tcPr>
                </a:tc>
                <a:tc>
                  <a:txBody>
                    <a:bodyPr/>
                    <a:lstStyle/>
                    <a:p>
                      <a:pPr algn="ctr" fontAlgn="b"/>
                      <a:endParaRPr lang="en-IN"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r h="228025">
                <a:tc>
                  <a:txBody>
                    <a:bodyPr/>
                    <a:lstStyle/>
                    <a:p>
                      <a:pPr algn="ctr" fontAlgn="b"/>
                      <a:r>
                        <a:rPr lang="en-IN" sz="1100" u="none" strike="noStrike" dirty="0">
                          <a:effectLst/>
                        </a:rPr>
                        <a:t>T</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dirty="0">
                          <a:effectLst/>
                        </a:rPr>
                        <a:t>H</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dirty="0">
                          <a:effectLst/>
                        </a:rPr>
                        <a:t>E</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dirty="0">
                          <a:effectLst/>
                        </a:rPr>
                        <a:t>I</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dirty="0">
                          <a:effectLst/>
                        </a:rPr>
                        <a:t>R</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B w="12700" cap="flat" cmpd="sng" algn="ctr">
                      <a:solidFill>
                        <a:srgbClr val="FFFF00"/>
                      </a:solidFill>
                      <a:prstDash val="solid"/>
                      <a:round/>
                      <a:headEnd type="none" w="med" len="med"/>
                      <a:tailEnd type="none" w="med" len="med"/>
                    </a:lnB>
                  </a:tcPr>
                </a:tc>
                <a:extLst>
                  <a:ext uri="{0D108BD9-81ED-4DB2-BD59-A6C34878D82A}">
                    <a16:rowId xmlns:a16="http://schemas.microsoft.com/office/drawing/2014/main" val="10004"/>
                  </a:ext>
                </a:extLst>
              </a:tr>
              <a:tr h="228025">
                <a:tc>
                  <a:txBody>
                    <a:bodyPr/>
                    <a:lstStyle/>
                    <a:p>
                      <a:pPr algn="ctr" fontAlgn="b"/>
                      <a:r>
                        <a:rPr lang="en-IN" sz="1100" u="none" strike="noStrike" dirty="0">
                          <a:effectLst/>
                        </a:rPr>
                        <a:t>M</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dirty="0">
                          <a:effectLst/>
                        </a:rPr>
                        <a:t>Y</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dirty="0">
                          <a:effectLst/>
                        </a:rPr>
                        <a:t>S</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dirty="0">
                          <a:effectLst/>
                        </a:rPr>
                        <a:t>E</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dirty="0">
                          <a:effectLst/>
                        </a:rPr>
                        <a:t>L</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dirty="0">
                          <a:effectLst/>
                        </a:rPr>
                        <a:t>F</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extLst>
                  <a:ext uri="{0D108BD9-81ED-4DB2-BD59-A6C34878D82A}">
                    <a16:rowId xmlns:a16="http://schemas.microsoft.com/office/drawing/2014/main" val="10005"/>
                  </a:ext>
                </a:extLst>
              </a:tr>
            </a:tbl>
          </a:graphicData>
        </a:graphic>
      </p:graphicFrame>
      <p:sp>
        <p:nvSpPr>
          <p:cNvPr id="5" name="TextBox 4"/>
          <p:cNvSpPr txBox="1"/>
          <p:nvPr/>
        </p:nvSpPr>
        <p:spPr>
          <a:xfrm>
            <a:off x="395536" y="2470965"/>
            <a:ext cx="1552733"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IN" dirty="0"/>
              <a:t>Jagged Table</a:t>
            </a:r>
          </a:p>
        </p:txBody>
      </p:sp>
      <p:sp>
        <p:nvSpPr>
          <p:cNvPr id="6" name="TextBox 5"/>
          <p:cNvSpPr txBox="1"/>
          <p:nvPr/>
        </p:nvSpPr>
        <p:spPr>
          <a:xfrm>
            <a:off x="2123728" y="2470965"/>
            <a:ext cx="1941557"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IN" dirty="0"/>
              <a:t>Row Major Order</a:t>
            </a:r>
          </a:p>
        </p:txBody>
      </p:sp>
      <p:graphicFrame>
        <p:nvGraphicFramePr>
          <p:cNvPr id="10" name="Table 9"/>
          <p:cNvGraphicFramePr>
            <a:graphicFrameLocks noGrp="1"/>
          </p:cNvGraphicFramePr>
          <p:nvPr>
            <p:extLst>
              <p:ext uri="{D42A27DB-BD31-4B8C-83A1-F6EECF244321}">
                <p14:modId xmlns:p14="http://schemas.microsoft.com/office/powerpoint/2010/main" val="2105701827"/>
              </p:ext>
            </p:extLst>
          </p:nvPr>
        </p:nvGraphicFramePr>
        <p:xfrm>
          <a:off x="2123728" y="2105300"/>
          <a:ext cx="4824533" cy="250424"/>
        </p:xfrm>
        <a:graphic>
          <a:graphicData uri="http://schemas.openxmlformats.org/drawingml/2006/table">
            <a:tbl>
              <a:tblPr>
                <a:tableStyleId>{5C22544A-7EE6-4342-B048-85BDC9FD1C3A}</a:tableStyleId>
              </a:tblPr>
              <a:tblGrid>
                <a:gridCol w="289167">
                  <a:extLst>
                    <a:ext uri="{9D8B030D-6E8A-4147-A177-3AD203B41FA5}">
                      <a16:colId xmlns:a16="http://schemas.microsoft.com/office/drawing/2014/main" val="20000"/>
                    </a:ext>
                  </a:extLst>
                </a:gridCol>
                <a:gridCol w="263802">
                  <a:extLst>
                    <a:ext uri="{9D8B030D-6E8A-4147-A177-3AD203B41FA5}">
                      <a16:colId xmlns:a16="http://schemas.microsoft.com/office/drawing/2014/main" val="20001"/>
                    </a:ext>
                  </a:extLst>
                </a:gridCol>
                <a:gridCol w="243514">
                  <a:extLst>
                    <a:ext uri="{9D8B030D-6E8A-4147-A177-3AD203B41FA5}">
                      <a16:colId xmlns:a16="http://schemas.microsoft.com/office/drawing/2014/main" val="20002"/>
                    </a:ext>
                  </a:extLst>
                </a:gridCol>
                <a:gridCol w="228289">
                  <a:extLst>
                    <a:ext uri="{9D8B030D-6E8A-4147-A177-3AD203B41FA5}">
                      <a16:colId xmlns:a16="http://schemas.microsoft.com/office/drawing/2014/main" val="20003"/>
                    </a:ext>
                  </a:extLst>
                </a:gridCol>
                <a:gridCol w="228289">
                  <a:extLst>
                    <a:ext uri="{9D8B030D-6E8A-4147-A177-3AD203B41FA5}">
                      <a16:colId xmlns:a16="http://schemas.microsoft.com/office/drawing/2014/main" val="20004"/>
                    </a:ext>
                  </a:extLst>
                </a:gridCol>
                <a:gridCol w="223217">
                  <a:extLst>
                    <a:ext uri="{9D8B030D-6E8A-4147-A177-3AD203B41FA5}">
                      <a16:colId xmlns:a16="http://schemas.microsoft.com/office/drawing/2014/main" val="20005"/>
                    </a:ext>
                  </a:extLst>
                </a:gridCol>
                <a:gridCol w="223217">
                  <a:extLst>
                    <a:ext uri="{9D8B030D-6E8A-4147-A177-3AD203B41FA5}">
                      <a16:colId xmlns:a16="http://schemas.microsoft.com/office/drawing/2014/main" val="20006"/>
                    </a:ext>
                  </a:extLst>
                </a:gridCol>
                <a:gridCol w="223217">
                  <a:extLst>
                    <a:ext uri="{9D8B030D-6E8A-4147-A177-3AD203B41FA5}">
                      <a16:colId xmlns:a16="http://schemas.microsoft.com/office/drawing/2014/main" val="20007"/>
                    </a:ext>
                  </a:extLst>
                </a:gridCol>
                <a:gridCol w="223217">
                  <a:extLst>
                    <a:ext uri="{9D8B030D-6E8A-4147-A177-3AD203B41FA5}">
                      <a16:colId xmlns:a16="http://schemas.microsoft.com/office/drawing/2014/main" val="20008"/>
                    </a:ext>
                  </a:extLst>
                </a:gridCol>
                <a:gridCol w="223217">
                  <a:extLst>
                    <a:ext uri="{9D8B030D-6E8A-4147-A177-3AD203B41FA5}">
                      <a16:colId xmlns:a16="http://schemas.microsoft.com/office/drawing/2014/main" val="20009"/>
                    </a:ext>
                  </a:extLst>
                </a:gridCol>
                <a:gridCol w="223217">
                  <a:extLst>
                    <a:ext uri="{9D8B030D-6E8A-4147-A177-3AD203B41FA5}">
                      <a16:colId xmlns:a16="http://schemas.microsoft.com/office/drawing/2014/main" val="20010"/>
                    </a:ext>
                  </a:extLst>
                </a:gridCol>
                <a:gridCol w="223217">
                  <a:extLst>
                    <a:ext uri="{9D8B030D-6E8A-4147-A177-3AD203B41FA5}">
                      <a16:colId xmlns:a16="http://schemas.microsoft.com/office/drawing/2014/main" val="20011"/>
                    </a:ext>
                  </a:extLst>
                </a:gridCol>
                <a:gridCol w="223217">
                  <a:extLst>
                    <a:ext uri="{9D8B030D-6E8A-4147-A177-3AD203B41FA5}">
                      <a16:colId xmlns:a16="http://schemas.microsoft.com/office/drawing/2014/main" val="20012"/>
                    </a:ext>
                  </a:extLst>
                </a:gridCol>
                <a:gridCol w="223217">
                  <a:extLst>
                    <a:ext uri="{9D8B030D-6E8A-4147-A177-3AD203B41FA5}">
                      <a16:colId xmlns:a16="http://schemas.microsoft.com/office/drawing/2014/main" val="20013"/>
                    </a:ext>
                  </a:extLst>
                </a:gridCol>
                <a:gridCol w="223217">
                  <a:extLst>
                    <a:ext uri="{9D8B030D-6E8A-4147-A177-3AD203B41FA5}">
                      <a16:colId xmlns:a16="http://schemas.microsoft.com/office/drawing/2014/main" val="20014"/>
                    </a:ext>
                  </a:extLst>
                </a:gridCol>
                <a:gridCol w="223217">
                  <a:extLst>
                    <a:ext uri="{9D8B030D-6E8A-4147-A177-3AD203B41FA5}">
                      <a16:colId xmlns:a16="http://schemas.microsoft.com/office/drawing/2014/main" val="20015"/>
                    </a:ext>
                  </a:extLst>
                </a:gridCol>
                <a:gridCol w="223217">
                  <a:extLst>
                    <a:ext uri="{9D8B030D-6E8A-4147-A177-3AD203B41FA5}">
                      <a16:colId xmlns:a16="http://schemas.microsoft.com/office/drawing/2014/main" val="20016"/>
                    </a:ext>
                  </a:extLst>
                </a:gridCol>
                <a:gridCol w="223217">
                  <a:extLst>
                    <a:ext uri="{9D8B030D-6E8A-4147-A177-3AD203B41FA5}">
                      <a16:colId xmlns:a16="http://schemas.microsoft.com/office/drawing/2014/main" val="20017"/>
                    </a:ext>
                  </a:extLst>
                </a:gridCol>
                <a:gridCol w="223217">
                  <a:extLst>
                    <a:ext uri="{9D8B030D-6E8A-4147-A177-3AD203B41FA5}">
                      <a16:colId xmlns:a16="http://schemas.microsoft.com/office/drawing/2014/main" val="20018"/>
                    </a:ext>
                  </a:extLst>
                </a:gridCol>
                <a:gridCol w="223217">
                  <a:extLst>
                    <a:ext uri="{9D8B030D-6E8A-4147-A177-3AD203B41FA5}">
                      <a16:colId xmlns:a16="http://schemas.microsoft.com/office/drawing/2014/main" val="20019"/>
                    </a:ext>
                  </a:extLst>
                </a:gridCol>
                <a:gridCol w="223217">
                  <a:extLst>
                    <a:ext uri="{9D8B030D-6E8A-4147-A177-3AD203B41FA5}">
                      <a16:colId xmlns:a16="http://schemas.microsoft.com/office/drawing/2014/main" val="20020"/>
                    </a:ext>
                  </a:extLst>
                </a:gridCol>
              </a:tblGrid>
              <a:tr h="250424">
                <a:tc>
                  <a:txBody>
                    <a:bodyPr/>
                    <a:lstStyle/>
                    <a:p>
                      <a:pPr algn="ctr" fontAlgn="b"/>
                      <a:r>
                        <a:rPr lang="en-IN" sz="1100" u="none" strike="noStrike" dirty="0">
                          <a:effectLst/>
                        </a:rPr>
                        <a:t>I</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H</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E</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S</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H</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E</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Y</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O</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U</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R</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T</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H</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E</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I</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R</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M</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Y</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S</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E</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L</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F</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457720968"/>
              </p:ext>
            </p:extLst>
          </p:nvPr>
        </p:nvGraphicFramePr>
        <p:xfrm>
          <a:off x="611560" y="3480595"/>
          <a:ext cx="1219200" cy="1129665"/>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190500">
                <a:tc>
                  <a:txBody>
                    <a:bodyPr/>
                    <a:lstStyle/>
                    <a:p>
                      <a:pPr algn="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N" sz="1100" u="none" strike="noStrike" dirty="0">
                          <a:effectLst/>
                        </a:rPr>
                        <a:t>0</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190500">
                <a:tc>
                  <a:txBody>
                    <a:bodyPr/>
                    <a:lstStyle/>
                    <a:p>
                      <a:pPr algn="r" fontAlgn="b"/>
                      <a:r>
                        <a:rPr lang="en-IN" sz="1100" u="none" strike="noStrike" dirty="0">
                          <a:effectLst/>
                        </a:rPr>
                        <a:t>2</a:t>
                      </a:r>
                      <a:endParaRPr lang="en-IN"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190500">
                <a:tc>
                  <a:txBody>
                    <a:bodyPr/>
                    <a:lstStyle/>
                    <a:p>
                      <a:pPr algn="r" fontAlgn="b"/>
                      <a:r>
                        <a:rPr lang="en-IN" sz="1100" u="none" strike="noStrike" dirty="0">
                          <a:effectLst/>
                        </a:rPr>
                        <a:t>3</a:t>
                      </a:r>
                      <a:endParaRPr lang="en-IN"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N" sz="1100" u="none" strike="noStrike" dirty="0">
                          <a:effectLst/>
                        </a:rPr>
                        <a:t>3</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00"/>
                    </a:solidFill>
                  </a:tcPr>
                </a:tc>
                <a:extLst>
                  <a:ext uri="{0D108BD9-81ED-4DB2-BD59-A6C34878D82A}">
                    <a16:rowId xmlns:a16="http://schemas.microsoft.com/office/drawing/2014/main" val="10002"/>
                  </a:ext>
                </a:extLst>
              </a:tr>
              <a:tr h="175839">
                <a:tc>
                  <a:txBody>
                    <a:bodyPr/>
                    <a:lstStyle/>
                    <a:p>
                      <a:pPr algn="r" fontAlgn="b"/>
                      <a:r>
                        <a:rPr lang="en-IN" sz="1100" u="none" strike="noStrike" dirty="0">
                          <a:effectLst/>
                        </a:rPr>
                        <a:t>4</a:t>
                      </a:r>
                      <a:endParaRPr lang="en-IN"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N" sz="1100" u="none" strike="noStrike" dirty="0">
                          <a:effectLst/>
                        </a:rPr>
                        <a:t>6</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00"/>
                    </a:solidFill>
                  </a:tcPr>
                </a:tc>
                <a:extLst>
                  <a:ext uri="{0D108BD9-81ED-4DB2-BD59-A6C34878D82A}">
                    <a16:rowId xmlns:a16="http://schemas.microsoft.com/office/drawing/2014/main" val="10003"/>
                  </a:ext>
                </a:extLst>
              </a:tr>
              <a:tr h="190500">
                <a:tc>
                  <a:txBody>
                    <a:bodyPr/>
                    <a:lstStyle/>
                    <a:p>
                      <a:pPr algn="r" fontAlgn="b"/>
                      <a:r>
                        <a:rPr lang="en-IN" sz="1100" u="none" strike="noStrike" dirty="0">
                          <a:effectLst/>
                        </a:rPr>
                        <a:t>5</a:t>
                      </a:r>
                      <a:endParaRPr lang="en-IN"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N" sz="1100" u="none" strike="noStrike" dirty="0">
                          <a:effectLst/>
                        </a:rPr>
                        <a:t>10</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r h="190500">
                <a:tc>
                  <a:txBody>
                    <a:bodyPr/>
                    <a:lstStyle/>
                    <a:p>
                      <a:pPr algn="r" fontAlgn="b"/>
                      <a:r>
                        <a:rPr lang="en-IN" sz="1100" u="none" strike="noStrike" dirty="0">
                          <a:effectLst/>
                        </a:rPr>
                        <a:t>6</a:t>
                      </a:r>
                      <a:endParaRPr lang="en-IN" sz="11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ap="flat" cmpd="sng" algn="ctr">
                      <a:solidFill>
                        <a:srgbClr val="FF000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N" sz="1100" u="none" strike="noStrike" dirty="0">
                          <a:effectLst/>
                        </a:rPr>
                        <a:t>15</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00"/>
                    </a:solidFill>
                  </a:tcPr>
                </a:tc>
                <a:extLst>
                  <a:ext uri="{0D108BD9-81ED-4DB2-BD59-A6C34878D82A}">
                    <a16:rowId xmlns:a16="http://schemas.microsoft.com/office/drawing/2014/main" val="10005"/>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972792744"/>
              </p:ext>
            </p:extLst>
          </p:nvPr>
        </p:nvGraphicFramePr>
        <p:xfrm>
          <a:off x="2159733" y="2993302"/>
          <a:ext cx="4824533" cy="250424"/>
        </p:xfrm>
        <a:graphic>
          <a:graphicData uri="http://schemas.openxmlformats.org/drawingml/2006/table">
            <a:tbl>
              <a:tblPr>
                <a:tableStyleId>{5C22544A-7EE6-4342-B048-85BDC9FD1C3A}</a:tableStyleId>
              </a:tblPr>
              <a:tblGrid>
                <a:gridCol w="289167">
                  <a:extLst>
                    <a:ext uri="{9D8B030D-6E8A-4147-A177-3AD203B41FA5}">
                      <a16:colId xmlns:a16="http://schemas.microsoft.com/office/drawing/2014/main" val="20000"/>
                    </a:ext>
                  </a:extLst>
                </a:gridCol>
                <a:gridCol w="263802">
                  <a:extLst>
                    <a:ext uri="{9D8B030D-6E8A-4147-A177-3AD203B41FA5}">
                      <a16:colId xmlns:a16="http://schemas.microsoft.com/office/drawing/2014/main" val="20001"/>
                    </a:ext>
                  </a:extLst>
                </a:gridCol>
                <a:gridCol w="243514">
                  <a:extLst>
                    <a:ext uri="{9D8B030D-6E8A-4147-A177-3AD203B41FA5}">
                      <a16:colId xmlns:a16="http://schemas.microsoft.com/office/drawing/2014/main" val="20002"/>
                    </a:ext>
                  </a:extLst>
                </a:gridCol>
                <a:gridCol w="228289">
                  <a:extLst>
                    <a:ext uri="{9D8B030D-6E8A-4147-A177-3AD203B41FA5}">
                      <a16:colId xmlns:a16="http://schemas.microsoft.com/office/drawing/2014/main" val="20003"/>
                    </a:ext>
                  </a:extLst>
                </a:gridCol>
                <a:gridCol w="228289">
                  <a:extLst>
                    <a:ext uri="{9D8B030D-6E8A-4147-A177-3AD203B41FA5}">
                      <a16:colId xmlns:a16="http://schemas.microsoft.com/office/drawing/2014/main" val="20004"/>
                    </a:ext>
                  </a:extLst>
                </a:gridCol>
                <a:gridCol w="223217">
                  <a:extLst>
                    <a:ext uri="{9D8B030D-6E8A-4147-A177-3AD203B41FA5}">
                      <a16:colId xmlns:a16="http://schemas.microsoft.com/office/drawing/2014/main" val="20005"/>
                    </a:ext>
                  </a:extLst>
                </a:gridCol>
                <a:gridCol w="223217">
                  <a:extLst>
                    <a:ext uri="{9D8B030D-6E8A-4147-A177-3AD203B41FA5}">
                      <a16:colId xmlns:a16="http://schemas.microsoft.com/office/drawing/2014/main" val="20006"/>
                    </a:ext>
                  </a:extLst>
                </a:gridCol>
                <a:gridCol w="223217">
                  <a:extLst>
                    <a:ext uri="{9D8B030D-6E8A-4147-A177-3AD203B41FA5}">
                      <a16:colId xmlns:a16="http://schemas.microsoft.com/office/drawing/2014/main" val="20007"/>
                    </a:ext>
                  </a:extLst>
                </a:gridCol>
                <a:gridCol w="223217">
                  <a:extLst>
                    <a:ext uri="{9D8B030D-6E8A-4147-A177-3AD203B41FA5}">
                      <a16:colId xmlns:a16="http://schemas.microsoft.com/office/drawing/2014/main" val="20008"/>
                    </a:ext>
                  </a:extLst>
                </a:gridCol>
                <a:gridCol w="223217">
                  <a:extLst>
                    <a:ext uri="{9D8B030D-6E8A-4147-A177-3AD203B41FA5}">
                      <a16:colId xmlns:a16="http://schemas.microsoft.com/office/drawing/2014/main" val="20009"/>
                    </a:ext>
                  </a:extLst>
                </a:gridCol>
                <a:gridCol w="223217">
                  <a:extLst>
                    <a:ext uri="{9D8B030D-6E8A-4147-A177-3AD203B41FA5}">
                      <a16:colId xmlns:a16="http://schemas.microsoft.com/office/drawing/2014/main" val="20010"/>
                    </a:ext>
                  </a:extLst>
                </a:gridCol>
                <a:gridCol w="223217">
                  <a:extLst>
                    <a:ext uri="{9D8B030D-6E8A-4147-A177-3AD203B41FA5}">
                      <a16:colId xmlns:a16="http://schemas.microsoft.com/office/drawing/2014/main" val="20011"/>
                    </a:ext>
                  </a:extLst>
                </a:gridCol>
                <a:gridCol w="223217">
                  <a:extLst>
                    <a:ext uri="{9D8B030D-6E8A-4147-A177-3AD203B41FA5}">
                      <a16:colId xmlns:a16="http://schemas.microsoft.com/office/drawing/2014/main" val="20012"/>
                    </a:ext>
                  </a:extLst>
                </a:gridCol>
                <a:gridCol w="223217">
                  <a:extLst>
                    <a:ext uri="{9D8B030D-6E8A-4147-A177-3AD203B41FA5}">
                      <a16:colId xmlns:a16="http://schemas.microsoft.com/office/drawing/2014/main" val="20013"/>
                    </a:ext>
                  </a:extLst>
                </a:gridCol>
                <a:gridCol w="223217">
                  <a:extLst>
                    <a:ext uri="{9D8B030D-6E8A-4147-A177-3AD203B41FA5}">
                      <a16:colId xmlns:a16="http://schemas.microsoft.com/office/drawing/2014/main" val="20014"/>
                    </a:ext>
                  </a:extLst>
                </a:gridCol>
                <a:gridCol w="223217">
                  <a:extLst>
                    <a:ext uri="{9D8B030D-6E8A-4147-A177-3AD203B41FA5}">
                      <a16:colId xmlns:a16="http://schemas.microsoft.com/office/drawing/2014/main" val="20015"/>
                    </a:ext>
                  </a:extLst>
                </a:gridCol>
                <a:gridCol w="223217">
                  <a:extLst>
                    <a:ext uri="{9D8B030D-6E8A-4147-A177-3AD203B41FA5}">
                      <a16:colId xmlns:a16="http://schemas.microsoft.com/office/drawing/2014/main" val="20016"/>
                    </a:ext>
                  </a:extLst>
                </a:gridCol>
                <a:gridCol w="223217">
                  <a:extLst>
                    <a:ext uri="{9D8B030D-6E8A-4147-A177-3AD203B41FA5}">
                      <a16:colId xmlns:a16="http://schemas.microsoft.com/office/drawing/2014/main" val="20017"/>
                    </a:ext>
                  </a:extLst>
                </a:gridCol>
                <a:gridCol w="223217">
                  <a:extLst>
                    <a:ext uri="{9D8B030D-6E8A-4147-A177-3AD203B41FA5}">
                      <a16:colId xmlns:a16="http://schemas.microsoft.com/office/drawing/2014/main" val="20018"/>
                    </a:ext>
                  </a:extLst>
                </a:gridCol>
                <a:gridCol w="223217">
                  <a:extLst>
                    <a:ext uri="{9D8B030D-6E8A-4147-A177-3AD203B41FA5}">
                      <a16:colId xmlns:a16="http://schemas.microsoft.com/office/drawing/2014/main" val="20019"/>
                    </a:ext>
                  </a:extLst>
                </a:gridCol>
                <a:gridCol w="223217">
                  <a:extLst>
                    <a:ext uri="{9D8B030D-6E8A-4147-A177-3AD203B41FA5}">
                      <a16:colId xmlns:a16="http://schemas.microsoft.com/office/drawing/2014/main" val="20020"/>
                    </a:ext>
                  </a:extLst>
                </a:gridCol>
              </a:tblGrid>
              <a:tr h="250424">
                <a:tc>
                  <a:txBody>
                    <a:bodyPr/>
                    <a:lstStyle/>
                    <a:p>
                      <a:pPr algn="ctr" fontAlgn="b"/>
                      <a:r>
                        <a:rPr lang="en-IN" sz="1100" u="none" strike="noStrike" dirty="0">
                          <a:effectLst/>
                        </a:rPr>
                        <a:t>I</a:t>
                      </a:r>
                      <a:endParaRPr lang="en-IN"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H</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E</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S</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H</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E</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Y</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O</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U</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R</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T</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H</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E</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I</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R</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M</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Y</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S</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E</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L</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tc>
                  <a:txBody>
                    <a:bodyPr/>
                    <a:lstStyle/>
                    <a:p>
                      <a:pPr algn="ctr" fontAlgn="b"/>
                      <a:r>
                        <a:rPr lang="en-IN" sz="1100" u="none" strike="noStrike" kern="1200" dirty="0">
                          <a:solidFill>
                            <a:schemeClr val="dk1"/>
                          </a:solidFill>
                          <a:effectLst/>
                          <a:latin typeface="+mn-lt"/>
                          <a:ea typeface="+mn-ea"/>
                          <a:cs typeface="+mn-cs"/>
                        </a:rPr>
                        <a:t>F</a:t>
                      </a:r>
                    </a:p>
                  </a:txBody>
                  <a:tcPr marL="9525" marR="9525" marT="9525" marB="0" anchor="ct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bl>
          </a:graphicData>
        </a:graphic>
      </p:graphicFrame>
      <p:cxnSp>
        <p:nvCxnSpPr>
          <p:cNvPr id="14" name="Elbow Connector 13"/>
          <p:cNvCxnSpPr/>
          <p:nvPr/>
        </p:nvCxnSpPr>
        <p:spPr>
          <a:xfrm rot="5400000" flipH="1" flipV="1">
            <a:off x="1791175" y="3283311"/>
            <a:ext cx="408145" cy="328976"/>
          </a:xfrm>
          <a:prstGeom prst="bentConnector3">
            <a:avLst>
              <a:gd name="adj1" fmla="val -675"/>
            </a:avLst>
          </a:prstGeom>
          <a:ln>
            <a:tailEnd type="triangle"/>
          </a:ln>
        </p:spPr>
        <p:style>
          <a:lnRef idx="3">
            <a:schemeClr val="dk1"/>
          </a:lnRef>
          <a:fillRef idx="0">
            <a:schemeClr val="dk1"/>
          </a:fillRef>
          <a:effectRef idx="2">
            <a:schemeClr val="dk1"/>
          </a:effectRef>
          <a:fontRef idx="minor">
            <a:schemeClr val="tx1"/>
          </a:fontRef>
        </p:style>
      </p:cxnSp>
      <p:cxnSp>
        <p:nvCxnSpPr>
          <p:cNvPr id="17" name="Elbow Connector 16"/>
          <p:cNvCxnSpPr/>
          <p:nvPr/>
        </p:nvCxnSpPr>
        <p:spPr>
          <a:xfrm flipV="1">
            <a:off x="1840968" y="3243726"/>
            <a:ext cx="642800" cy="612218"/>
          </a:xfrm>
          <a:prstGeom prst="bentConnector3">
            <a:avLst>
              <a:gd name="adj1" fmla="val 100805"/>
            </a:avLst>
          </a:prstGeom>
          <a:ln>
            <a:tailEnd type="triangle"/>
          </a:ln>
        </p:spPr>
        <p:style>
          <a:lnRef idx="3">
            <a:schemeClr val="dk1"/>
          </a:lnRef>
          <a:fillRef idx="0">
            <a:schemeClr val="dk1"/>
          </a:fillRef>
          <a:effectRef idx="2">
            <a:schemeClr val="dk1"/>
          </a:effectRef>
          <a:fontRef idx="minor">
            <a:schemeClr val="tx1"/>
          </a:fontRef>
        </p:style>
      </p:cxnSp>
      <p:cxnSp>
        <p:nvCxnSpPr>
          <p:cNvPr id="22" name="Elbow Connector 21"/>
          <p:cNvCxnSpPr>
            <a:cxnSpLocks/>
            <a:stCxn id="11" idx="3"/>
          </p:cNvCxnSpPr>
          <p:nvPr/>
        </p:nvCxnSpPr>
        <p:spPr>
          <a:xfrm flipV="1">
            <a:off x="1830760" y="3243727"/>
            <a:ext cx="1190620" cy="801700"/>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8" name="Elbow Connector 27"/>
          <p:cNvCxnSpPr/>
          <p:nvPr/>
        </p:nvCxnSpPr>
        <p:spPr>
          <a:xfrm flipV="1">
            <a:off x="1840968" y="3243725"/>
            <a:ext cx="1794928" cy="984210"/>
          </a:xfrm>
          <a:prstGeom prst="bentConnector3">
            <a:avLst>
              <a:gd name="adj1" fmla="val 100944"/>
            </a:avLst>
          </a:prstGeom>
          <a:ln>
            <a:tailEnd type="triangle"/>
          </a:ln>
        </p:spPr>
        <p:style>
          <a:lnRef idx="3">
            <a:schemeClr val="dk1"/>
          </a:lnRef>
          <a:fillRef idx="0">
            <a:schemeClr val="dk1"/>
          </a:fillRef>
          <a:effectRef idx="2">
            <a:schemeClr val="dk1"/>
          </a:effectRef>
          <a:fontRef idx="minor">
            <a:schemeClr val="tx1"/>
          </a:fontRef>
        </p:style>
      </p:cxnSp>
      <p:cxnSp>
        <p:nvCxnSpPr>
          <p:cNvPr id="45" name="Elbow Connector 44"/>
          <p:cNvCxnSpPr>
            <a:endCxn id="12" idx="2"/>
          </p:cNvCxnSpPr>
          <p:nvPr/>
        </p:nvCxnSpPr>
        <p:spPr>
          <a:xfrm flipV="1">
            <a:off x="1838336" y="3243726"/>
            <a:ext cx="2733663" cy="112822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8" name="Elbow Connector 47"/>
          <p:cNvCxnSpPr/>
          <p:nvPr/>
        </p:nvCxnSpPr>
        <p:spPr>
          <a:xfrm flipV="1">
            <a:off x="1830758" y="3247374"/>
            <a:ext cx="3821362" cy="1335947"/>
          </a:xfrm>
          <a:prstGeom prst="bentConnector3">
            <a:avLst>
              <a:gd name="adj1" fmla="val 100137"/>
            </a:avLst>
          </a:prstGeom>
          <a:ln>
            <a:tailEnd type="triangle"/>
          </a:ln>
        </p:spPr>
        <p:style>
          <a:lnRef idx="3">
            <a:schemeClr val="dk1"/>
          </a:lnRef>
          <a:fillRef idx="0">
            <a:schemeClr val="dk1"/>
          </a:fillRef>
          <a:effectRef idx="2">
            <a:schemeClr val="dk1"/>
          </a:effectRef>
          <a:fontRef idx="minor">
            <a:schemeClr val="tx1"/>
          </a:fontRef>
        </p:style>
      </p:cxnSp>
      <p:sp>
        <p:nvSpPr>
          <p:cNvPr id="53" name="TextBox 52"/>
          <p:cNvSpPr txBox="1"/>
          <p:nvPr/>
        </p:nvSpPr>
        <p:spPr>
          <a:xfrm>
            <a:off x="5796136" y="3363838"/>
            <a:ext cx="3240360" cy="156966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IN" sz="1600" dirty="0"/>
              <a:t>Access a</a:t>
            </a:r>
            <a:r>
              <a:rPr lang="en-IN" sz="1600" baseline="-25000" dirty="0"/>
              <a:t>54</a:t>
            </a:r>
            <a:r>
              <a:rPr lang="en-IN" sz="1600" dirty="0"/>
              <a:t>:</a:t>
            </a:r>
          </a:p>
          <a:p>
            <a:r>
              <a:rPr lang="en-IN" sz="1600" dirty="0"/>
              <a:t>5</a:t>
            </a:r>
            <a:r>
              <a:rPr lang="en-IN" sz="1600" baseline="30000" dirty="0"/>
              <a:t>th</a:t>
            </a:r>
            <a:r>
              <a:rPr lang="en-IN" sz="1600" dirty="0"/>
              <a:t> Row, 4</a:t>
            </a:r>
            <a:r>
              <a:rPr lang="en-IN" sz="1600" baseline="30000" dirty="0"/>
              <a:t>th</a:t>
            </a:r>
            <a:r>
              <a:rPr lang="en-IN" sz="1600" dirty="0"/>
              <a:t> Col</a:t>
            </a:r>
          </a:p>
          <a:p>
            <a:r>
              <a:rPr lang="en-IN" sz="1600" dirty="0"/>
              <a:t>5</a:t>
            </a:r>
            <a:r>
              <a:rPr lang="en-IN" sz="1600" baseline="30000" dirty="0"/>
              <a:t>th</a:t>
            </a:r>
            <a:r>
              <a:rPr lang="en-IN" sz="1600" dirty="0"/>
              <a:t> Location in access table = 10</a:t>
            </a:r>
          </a:p>
          <a:p>
            <a:r>
              <a:rPr lang="en-IN" sz="1600" dirty="0"/>
              <a:t>Desired element = 4</a:t>
            </a:r>
          </a:p>
          <a:p>
            <a:r>
              <a:rPr lang="en-IN" sz="1600" dirty="0"/>
              <a:t>Location = 10 + 4 = 14</a:t>
            </a:r>
          </a:p>
          <a:p>
            <a:r>
              <a:rPr lang="en-IN" sz="1600" dirty="0"/>
              <a:t>Value = “I”</a:t>
            </a:r>
          </a:p>
        </p:txBody>
      </p:sp>
      <p:sp>
        <p:nvSpPr>
          <p:cNvPr id="54" name="TextBox 53"/>
          <p:cNvSpPr txBox="1"/>
          <p:nvPr/>
        </p:nvSpPr>
        <p:spPr>
          <a:xfrm>
            <a:off x="570995" y="4688164"/>
            <a:ext cx="1539909"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IN" dirty="0"/>
              <a:t>Access Table</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A4617C5D-DEF0-4983-AA10-1AAFE260E191}"/>
                  </a:ext>
                </a:extLst>
              </p14:cNvPr>
              <p14:cNvContentPartPr/>
              <p14:nvPr/>
            </p14:nvContentPartPr>
            <p14:xfrm>
              <a:off x="423720" y="971640"/>
              <a:ext cx="5034600" cy="2310120"/>
            </p14:xfrm>
          </p:contentPart>
        </mc:Choice>
        <mc:Fallback xmlns="">
          <p:pic>
            <p:nvPicPr>
              <p:cNvPr id="3" name="Ink 2">
                <a:extLst>
                  <a:ext uri="{FF2B5EF4-FFF2-40B4-BE49-F238E27FC236}">
                    <a16:creationId xmlns:a16="http://schemas.microsoft.com/office/drawing/2014/main" id="{A4617C5D-DEF0-4983-AA10-1AAFE260E191}"/>
                  </a:ext>
                </a:extLst>
              </p:cNvPr>
              <p:cNvPicPr/>
              <p:nvPr/>
            </p:nvPicPr>
            <p:blipFill>
              <a:blip r:embed="rId3"/>
              <a:stretch>
                <a:fillRect/>
              </a:stretch>
            </p:blipFill>
            <p:spPr>
              <a:xfrm>
                <a:off x="414360" y="962280"/>
                <a:ext cx="5053320" cy="2328840"/>
              </a:xfrm>
              <a:prstGeom prst="rect">
                <a:avLst/>
              </a:prstGeom>
            </p:spPr>
          </p:pic>
        </mc:Fallback>
      </mc:AlternateContent>
    </p:spTree>
    <p:extLst>
      <p:ext uri="{BB962C8B-B14F-4D97-AF65-F5344CB8AC3E}">
        <p14:creationId xmlns:p14="http://schemas.microsoft.com/office/powerpoint/2010/main" val="314977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80">
                                          <p:stCondLst>
                                            <p:cond delay="0"/>
                                          </p:stCondLst>
                                        </p:cTn>
                                        <p:tgtEl>
                                          <p:spTgt spid="6"/>
                                        </p:tgtEl>
                                      </p:cBhvr>
                                    </p:animEffect>
                                    <p:anim calcmode="lin" valueType="num">
                                      <p:cBhvr>
                                        <p:cTn id="15"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0" dur="26">
                                          <p:stCondLst>
                                            <p:cond delay="650"/>
                                          </p:stCondLst>
                                        </p:cTn>
                                        <p:tgtEl>
                                          <p:spTgt spid="6"/>
                                        </p:tgtEl>
                                      </p:cBhvr>
                                      <p:to x="100000" y="60000"/>
                                    </p:animScale>
                                    <p:animScale>
                                      <p:cBhvr>
                                        <p:cTn id="21" dur="166" decel="50000">
                                          <p:stCondLst>
                                            <p:cond delay="676"/>
                                          </p:stCondLst>
                                        </p:cTn>
                                        <p:tgtEl>
                                          <p:spTgt spid="6"/>
                                        </p:tgtEl>
                                      </p:cBhvr>
                                      <p:to x="100000" y="100000"/>
                                    </p:animScale>
                                    <p:animScale>
                                      <p:cBhvr>
                                        <p:cTn id="22" dur="26">
                                          <p:stCondLst>
                                            <p:cond delay="1312"/>
                                          </p:stCondLst>
                                        </p:cTn>
                                        <p:tgtEl>
                                          <p:spTgt spid="6"/>
                                        </p:tgtEl>
                                      </p:cBhvr>
                                      <p:to x="100000" y="80000"/>
                                    </p:animScale>
                                    <p:animScale>
                                      <p:cBhvr>
                                        <p:cTn id="23" dur="166" decel="50000">
                                          <p:stCondLst>
                                            <p:cond delay="1338"/>
                                          </p:stCondLst>
                                        </p:cTn>
                                        <p:tgtEl>
                                          <p:spTgt spid="6"/>
                                        </p:tgtEl>
                                      </p:cBhvr>
                                      <p:to x="100000" y="100000"/>
                                    </p:animScale>
                                    <p:animScale>
                                      <p:cBhvr>
                                        <p:cTn id="24" dur="26">
                                          <p:stCondLst>
                                            <p:cond delay="1642"/>
                                          </p:stCondLst>
                                        </p:cTn>
                                        <p:tgtEl>
                                          <p:spTgt spid="6"/>
                                        </p:tgtEl>
                                      </p:cBhvr>
                                      <p:to x="100000" y="90000"/>
                                    </p:animScale>
                                    <p:animScale>
                                      <p:cBhvr>
                                        <p:cTn id="25" dur="166" decel="50000">
                                          <p:stCondLst>
                                            <p:cond delay="1668"/>
                                          </p:stCondLst>
                                        </p:cTn>
                                        <p:tgtEl>
                                          <p:spTgt spid="6"/>
                                        </p:tgtEl>
                                      </p:cBhvr>
                                      <p:to x="100000" y="100000"/>
                                    </p:animScale>
                                    <p:animScale>
                                      <p:cBhvr>
                                        <p:cTn id="26" dur="26">
                                          <p:stCondLst>
                                            <p:cond delay="1808"/>
                                          </p:stCondLst>
                                        </p:cTn>
                                        <p:tgtEl>
                                          <p:spTgt spid="6"/>
                                        </p:tgtEl>
                                      </p:cBhvr>
                                      <p:to x="100000" y="95000"/>
                                    </p:animScale>
                                    <p:animScale>
                                      <p:cBhvr>
                                        <p:cTn id="27" dur="166" decel="50000">
                                          <p:stCondLst>
                                            <p:cond delay="1834"/>
                                          </p:stCondLst>
                                        </p:cTn>
                                        <p:tgtEl>
                                          <p:spTgt spid="6"/>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par>
                                <p:cTn id="49" presetID="45"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2000"/>
                                        <p:tgtEl>
                                          <p:spTgt spid="54"/>
                                        </p:tgtEl>
                                      </p:cBhvr>
                                    </p:animEffect>
                                    <p:anim calcmode="lin" valueType="num">
                                      <p:cBhvr>
                                        <p:cTn id="52" dur="2000" fill="hold"/>
                                        <p:tgtEl>
                                          <p:spTgt spid="54"/>
                                        </p:tgtEl>
                                        <p:attrNameLst>
                                          <p:attrName>ppt_w</p:attrName>
                                        </p:attrNameLst>
                                      </p:cBhvr>
                                      <p:tavLst>
                                        <p:tav tm="0" fmla="#ppt_w*sin(2.5*pi*$)">
                                          <p:val>
                                            <p:fltVal val="0"/>
                                          </p:val>
                                        </p:tav>
                                        <p:tav tm="100000">
                                          <p:val>
                                            <p:fltVal val="1"/>
                                          </p:val>
                                        </p:tav>
                                      </p:tavLst>
                                    </p:anim>
                                    <p:anim calcmode="lin" valueType="num">
                                      <p:cBhvr>
                                        <p:cTn id="53" dur="2000" fill="hold"/>
                                        <p:tgtEl>
                                          <p:spTgt spid="54"/>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1000"/>
                                        <p:tgtEl>
                                          <p:spTgt spid="14"/>
                                        </p:tgtEl>
                                      </p:cBhvr>
                                    </p:animEffect>
                                    <p:anim calcmode="lin" valueType="num">
                                      <p:cBhvr>
                                        <p:cTn id="59" dur="1000" fill="hold"/>
                                        <p:tgtEl>
                                          <p:spTgt spid="14"/>
                                        </p:tgtEl>
                                        <p:attrNameLst>
                                          <p:attrName>ppt_x</p:attrName>
                                        </p:attrNameLst>
                                      </p:cBhvr>
                                      <p:tavLst>
                                        <p:tav tm="0">
                                          <p:val>
                                            <p:strVal val="#ppt_x"/>
                                          </p:val>
                                        </p:tav>
                                        <p:tav tm="100000">
                                          <p:val>
                                            <p:strVal val="#ppt_x"/>
                                          </p:val>
                                        </p:tav>
                                      </p:tavLst>
                                    </p:anim>
                                    <p:anim calcmode="lin" valueType="num">
                                      <p:cBhvr>
                                        <p:cTn id="6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1000"/>
                                        <p:tgtEl>
                                          <p:spTgt spid="17"/>
                                        </p:tgtEl>
                                      </p:cBhvr>
                                    </p:animEffect>
                                    <p:anim calcmode="lin" valueType="num">
                                      <p:cBhvr>
                                        <p:cTn id="66" dur="1000" fill="hold"/>
                                        <p:tgtEl>
                                          <p:spTgt spid="17"/>
                                        </p:tgtEl>
                                        <p:attrNameLst>
                                          <p:attrName>ppt_x</p:attrName>
                                        </p:attrNameLst>
                                      </p:cBhvr>
                                      <p:tavLst>
                                        <p:tav tm="0">
                                          <p:val>
                                            <p:strVal val="#ppt_x"/>
                                          </p:val>
                                        </p:tav>
                                        <p:tav tm="100000">
                                          <p:val>
                                            <p:strVal val="#ppt_x"/>
                                          </p:val>
                                        </p:tav>
                                      </p:tavLst>
                                    </p:anim>
                                    <p:anim calcmode="lin" valueType="num">
                                      <p:cBhvr>
                                        <p:cTn id="6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1000"/>
                                        <p:tgtEl>
                                          <p:spTgt spid="22"/>
                                        </p:tgtEl>
                                      </p:cBhvr>
                                    </p:animEffect>
                                    <p:anim calcmode="lin" valueType="num">
                                      <p:cBhvr>
                                        <p:cTn id="73" dur="1000" fill="hold"/>
                                        <p:tgtEl>
                                          <p:spTgt spid="22"/>
                                        </p:tgtEl>
                                        <p:attrNameLst>
                                          <p:attrName>ppt_x</p:attrName>
                                        </p:attrNameLst>
                                      </p:cBhvr>
                                      <p:tavLst>
                                        <p:tav tm="0">
                                          <p:val>
                                            <p:strVal val="#ppt_x"/>
                                          </p:val>
                                        </p:tav>
                                        <p:tav tm="100000">
                                          <p:val>
                                            <p:strVal val="#ppt_x"/>
                                          </p:val>
                                        </p:tav>
                                      </p:tavLst>
                                    </p:anim>
                                    <p:anim calcmode="lin" valueType="num">
                                      <p:cBhvr>
                                        <p:cTn id="7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1000"/>
                                        <p:tgtEl>
                                          <p:spTgt spid="28"/>
                                        </p:tgtEl>
                                      </p:cBhvr>
                                    </p:animEffect>
                                    <p:anim calcmode="lin" valueType="num">
                                      <p:cBhvr>
                                        <p:cTn id="80" dur="1000" fill="hold"/>
                                        <p:tgtEl>
                                          <p:spTgt spid="28"/>
                                        </p:tgtEl>
                                        <p:attrNameLst>
                                          <p:attrName>ppt_x</p:attrName>
                                        </p:attrNameLst>
                                      </p:cBhvr>
                                      <p:tavLst>
                                        <p:tav tm="0">
                                          <p:val>
                                            <p:strVal val="#ppt_x"/>
                                          </p:val>
                                        </p:tav>
                                        <p:tav tm="100000">
                                          <p:val>
                                            <p:strVal val="#ppt_x"/>
                                          </p:val>
                                        </p:tav>
                                      </p:tavLst>
                                    </p:anim>
                                    <p:anim calcmode="lin" valueType="num">
                                      <p:cBhvr>
                                        <p:cTn id="8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1000"/>
                                        <p:tgtEl>
                                          <p:spTgt spid="45"/>
                                        </p:tgtEl>
                                      </p:cBhvr>
                                    </p:animEffect>
                                    <p:anim calcmode="lin" valueType="num">
                                      <p:cBhvr>
                                        <p:cTn id="87" dur="1000" fill="hold"/>
                                        <p:tgtEl>
                                          <p:spTgt spid="45"/>
                                        </p:tgtEl>
                                        <p:attrNameLst>
                                          <p:attrName>ppt_x</p:attrName>
                                        </p:attrNameLst>
                                      </p:cBhvr>
                                      <p:tavLst>
                                        <p:tav tm="0">
                                          <p:val>
                                            <p:strVal val="#ppt_x"/>
                                          </p:val>
                                        </p:tav>
                                        <p:tav tm="100000">
                                          <p:val>
                                            <p:strVal val="#ppt_x"/>
                                          </p:val>
                                        </p:tav>
                                      </p:tavLst>
                                    </p:anim>
                                    <p:anim calcmode="lin" valueType="num">
                                      <p:cBhvr>
                                        <p:cTn id="88"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1000"/>
                                        <p:tgtEl>
                                          <p:spTgt spid="48"/>
                                        </p:tgtEl>
                                      </p:cBhvr>
                                    </p:animEffect>
                                    <p:anim calcmode="lin" valueType="num">
                                      <p:cBhvr>
                                        <p:cTn id="94" dur="1000" fill="hold"/>
                                        <p:tgtEl>
                                          <p:spTgt spid="48"/>
                                        </p:tgtEl>
                                        <p:attrNameLst>
                                          <p:attrName>ppt_x</p:attrName>
                                        </p:attrNameLst>
                                      </p:cBhvr>
                                      <p:tavLst>
                                        <p:tav tm="0">
                                          <p:val>
                                            <p:strVal val="#ppt_x"/>
                                          </p:val>
                                        </p:tav>
                                        <p:tav tm="100000">
                                          <p:val>
                                            <p:strVal val="#ppt_x"/>
                                          </p:val>
                                        </p:tav>
                                      </p:tavLst>
                                    </p:anim>
                                    <p:anim calcmode="lin" valueType="num">
                                      <p:cBhvr>
                                        <p:cTn id="9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53" grpId="0" animBg="1"/>
      <p:bldP spid="5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Example</a:t>
            </a:r>
          </a:p>
        </p:txBody>
      </p:sp>
      <p:graphicFrame>
        <p:nvGraphicFramePr>
          <p:cNvPr id="4" name="Table 3"/>
          <p:cNvGraphicFramePr>
            <a:graphicFrameLocks noGrp="1"/>
          </p:cNvGraphicFramePr>
          <p:nvPr>
            <p:extLst>
              <p:ext uri="{D42A27DB-BD31-4B8C-83A1-F6EECF244321}">
                <p14:modId xmlns:p14="http://schemas.microsoft.com/office/powerpoint/2010/main" val="3786701080"/>
              </p:ext>
            </p:extLst>
          </p:nvPr>
        </p:nvGraphicFramePr>
        <p:xfrm>
          <a:off x="2555776" y="1131590"/>
          <a:ext cx="4320480" cy="2520280"/>
        </p:xfrm>
        <a:graphic>
          <a:graphicData uri="http://schemas.openxmlformats.org/drawingml/2006/table">
            <a:tbl>
              <a:tblPr>
                <a:tableStyleId>{327F97BB-C833-4FB7-BDE5-3F7075034690}</a:tableStyleId>
              </a:tblPr>
              <a:tblGrid>
                <a:gridCol w="540060">
                  <a:extLst>
                    <a:ext uri="{9D8B030D-6E8A-4147-A177-3AD203B41FA5}">
                      <a16:colId xmlns:a16="http://schemas.microsoft.com/office/drawing/2014/main" val="20000"/>
                    </a:ext>
                  </a:extLst>
                </a:gridCol>
                <a:gridCol w="540060">
                  <a:extLst>
                    <a:ext uri="{9D8B030D-6E8A-4147-A177-3AD203B41FA5}">
                      <a16:colId xmlns:a16="http://schemas.microsoft.com/office/drawing/2014/main" val="20001"/>
                    </a:ext>
                  </a:extLst>
                </a:gridCol>
                <a:gridCol w="540060">
                  <a:extLst>
                    <a:ext uri="{9D8B030D-6E8A-4147-A177-3AD203B41FA5}">
                      <a16:colId xmlns:a16="http://schemas.microsoft.com/office/drawing/2014/main" val="20002"/>
                    </a:ext>
                  </a:extLst>
                </a:gridCol>
                <a:gridCol w="540060">
                  <a:extLst>
                    <a:ext uri="{9D8B030D-6E8A-4147-A177-3AD203B41FA5}">
                      <a16:colId xmlns:a16="http://schemas.microsoft.com/office/drawing/2014/main" val="20003"/>
                    </a:ext>
                  </a:extLst>
                </a:gridCol>
                <a:gridCol w="540060">
                  <a:extLst>
                    <a:ext uri="{9D8B030D-6E8A-4147-A177-3AD203B41FA5}">
                      <a16:colId xmlns:a16="http://schemas.microsoft.com/office/drawing/2014/main" val="20004"/>
                    </a:ext>
                  </a:extLst>
                </a:gridCol>
                <a:gridCol w="540060">
                  <a:extLst>
                    <a:ext uri="{9D8B030D-6E8A-4147-A177-3AD203B41FA5}">
                      <a16:colId xmlns:a16="http://schemas.microsoft.com/office/drawing/2014/main" val="20005"/>
                    </a:ext>
                  </a:extLst>
                </a:gridCol>
                <a:gridCol w="540060">
                  <a:extLst>
                    <a:ext uri="{9D8B030D-6E8A-4147-A177-3AD203B41FA5}">
                      <a16:colId xmlns:a16="http://schemas.microsoft.com/office/drawing/2014/main" val="20006"/>
                    </a:ext>
                  </a:extLst>
                </a:gridCol>
                <a:gridCol w="540060">
                  <a:extLst>
                    <a:ext uri="{9D8B030D-6E8A-4147-A177-3AD203B41FA5}">
                      <a16:colId xmlns:a16="http://schemas.microsoft.com/office/drawing/2014/main" val="20007"/>
                    </a:ext>
                  </a:extLst>
                </a:gridCol>
              </a:tblGrid>
              <a:tr h="315035">
                <a:tc>
                  <a:txBody>
                    <a:bodyPr/>
                    <a:lstStyle/>
                    <a:p>
                      <a:pPr algn="ctr" fontAlgn="b"/>
                      <a:r>
                        <a:rPr lang="en-IN" sz="1500" b="1"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15035">
                <a:tc>
                  <a:txBody>
                    <a:bodyPr/>
                    <a:lstStyle/>
                    <a:p>
                      <a:pPr algn="ctr" fontAlgn="b"/>
                      <a:r>
                        <a:rPr lang="en-IN" sz="1500" b="1" i="0" u="none" strike="noStrike" dirty="0">
                          <a:solidFill>
                            <a:srgbClr val="000000"/>
                          </a:solidFill>
                          <a:effectLst/>
                          <a:latin typeface="Calibri" panose="020F0502020204030204" pitchFamily="34" charset="0"/>
                        </a:rPr>
                        <a:t>4</a:t>
                      </a:r>
                    </a:p>
                  </a:txBody>
                  <a:tcPr marL="9525" marR="9525" marT="9525" marB="0" anchor="b">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315035">
                <a:tc>
                  <a:txBody>
                    <a:bodyPr/>
                    <a:lstStyle/>
                    <a:p>
                      <a:pPr algn="ctr" fontAlgn="b"/>
                      <a:r>
                        <a:rPr lang="en-IN" sz="1500" b="1" i="0" u="none" strike="noStrike" dirty="0">
                          <a:solidFill>
                            <a:srgbClr val="000000"/>
                          </a:solidFill>
                          <a:effectLst/>
                          <a:latin typeface="Calibri" panose="020F0502020204030204" pitchFamily="34" charset="0"/>
                        </a:rPr>
                        <a:t>10</a:t>
                      </a:r>
                    </a:p>
                  </a:txBody>
                  <a:tcPr marL="9525" marR="9525" marT="9525" marB="0" anchor="b">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15035">
                <a:tc>
                  <a:txBody>
                    <a:bodyPr/>
                    <a:lstStyle/>
                    <a:p>
                      <a:pPr algn="ctr" fontAlgn="b"/>
                      <a:r>
                        <a:rPr lang="en-IN" sz="1500" b="1" i="0" u="none" strike="noStrike" dirty="0">
                          <a:solidFill>
                            <a:srgbClr val="000000"/>
                          </a:solidFill>
                          <a:effectLst/>
                          <a:latin typeface="Calibri" panose="020F0502020204030204" pitchFamily="34" charset="0"/>
                        </a:rPr>
                        <a:t>10</a:t>
                      </a:r>
                    </a:p>
                  </a:txBody>
                  <a:tcPr marL="9525" marR="9525" marT="9525" marB="0" anchor="b">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315035">
                <a:tc>
                  <a:txBody>
                    <a:bodyPr/>
                    <a:lstStyle/>
                    <a:p>
                      <a:pPr algn="ctr" fontAlgn="b"/>
                      <a:r>
                        <a:rPr lang="en-IN" sz="1500" b="1" i="0" u="none" strike="noStrike" dirty="0">
                          <a:solidFill>
                            <a:srgbClr val="000000"/>
                          </a:solidFill>
                          <a:effectLst/>
                          <a:latin typeface="Calibri" panose="020F0502020204030204" pitchFamily="34" charset="0"/>
                        </a:rPr>
                        <a:t>14</a:t>
                      </a:r>
                    </a:p>
                  </a:txBody>
                  <a:tcPr marL="9525" marR="9525" marT="9525" marB="0" anchor="b">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315035">
                <a:tc>
                  <a:txBody>
                    <a:bodyPr/>
                    <a:lstStyle/>
                    <a:p>
                      <a:pPr algn="ctr" fontAlgn="b"/>
                      <a:r>
                        <a:rPr lang="en-IN" sz="1500" b="1" i="0" u="none" strike="noStrike" dirty="0">
                          <a:solidFill>
                            <a:srgbClr val="000000"/>
                          </a:solidFill>
                          <a:effectLst/>
                          <a:latin typeface="Calibri" panose="020F0502020204030204" pitchFamily="34" charset="0"/>
                        </a:rPr>
                        <a:t>20</a:t>
                      </a:r>
                    </a:p>
                  </a:txBody>
                  <a:tcPr marL="9525" marR="9525" marT="9525" marB="0" anchor="b">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r h="315035">
                <a:tc>
                  <a:txBody>
                    <a:bodyPr/>
                    <a:lstStyle/>
                    <a:p>
                      <a:pPr algn="ctr" fontAlgn="b"/>
                      <a:r>
                        <a:rPr lang="en-IN" sz="1500" b="1" i="0" u="none" strike="noStrike" dirty="0">
                          <a:solidFill>
                            <a:srgbClr val="000000"/>
                          </a:solidFill>
                          <a:effectLst/>
                          <a:latin typeface="Calibri" panose="020F0502020204030204" pitchFamily="34" charset="0"/>
                        </a:rPr>
                        <a:t>20</a:t>
                      </a:r>
                    </a:p>
                  </a:txBody>
                  <a:tcPr marL="9525" marR="9525" marT="9525" marB="0" anchor="b">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6"/>
                  </a:ext>
                </a:extLst>
              </a:tr>
              <a:tr h="315035">
                <a:tc>
                  <a:txBody>
                    <a:bodyPr/>
                    <a:lstStyle/>
                    <a:p>
                      <a:pPr algn="ctr" fontAlgn="b"/>
                      <a:r>
                        <a:rPr lang="en-IN" sz="1500" b="1" i="0" u="none" strike="noStrike" dirty="0">
                          <a:solidFill>
                            <a:srgbClr val="000000"/>
                          </a:solidFill>
                          <a:effectLst/>
                          <a:latin typeface="Calibri" panose="020F0502020204030204" pitchFamily="34" charset="0"/>
                        </a:rPr>
                        <a:t>24</a:t>
                      </a:r>
                    </a:p>
                  </a:txBody>
                  <a:tcPr marL="9525" marR="9525" marT="9525" marB="0" anchor="b">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80680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Exercise</a:t>
            </a:r>
          </a:p>
        </p:txBody>
      </p:sp>
      <p:graphicFrame>
        <p:nvGraphicFramePr>
          <p:cNvPr id="4" name="Table 3"/>
          <p:cNvGraphicFramePr>
            <a:graphicFrameLocks noGrp="1"/>
          </p:cNvGraphicFramePr>
          <p:nvPr>
            <p:extLst>
              <p:ext uri="{D42A27DB-BD31-4B8C-83A1-F6EECF244321}">
                <p14:modId xmlns:p14="http://schemas.microsoft.com/office/powerpoint/2010/main" val="3966826565"/>
              </p:ext>
            </p:extLst>
          </p:nvPr>
        </p:nvGraphicFramePr>
        <p:xfrm>
          <a:off x="323528" y="987576"/>
          <a:ext cx="3048000" cy="1478655"/>
        </p:xfrm>
        <a:graphic>
          <a:graphicData uri="http://schemas.openxmlformats.org/drawingml/2006/table">
            <a:tbl>
              <a:tblPr>
                <a:tableStyleId>{306799F8-075E-4A3A-A7F6-7FBC6576F1A4}</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tblGrid>
              <a:tr h="295731">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295731">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295731">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295731">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295731">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a:effectLst/>
                        </a:rPr>
                        <a:t>*</a:t>
                      </a:r>
                      <a:endParaRPr lang="en-IN" sz="15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u="none" strike="noStrike" dirty="0">
                          <a:effectLst/>
                        </a:rPr>
                        <a:t>*</a:t>
                      </a:r>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576500219"/>
              </p:ext>
            </p:extLst>
          </p:nvPr>
        </p:nvGraphicFramePr>
        <p:xfrm>
          <a:off x="321159" y="2605263"/>
          <a:ext cx="4754904" cy="2070117"/>
        </p:xfrm>
        <a:graphic>
          <a:graphicData uri="http://schemas.openxmlformats.org/drawingml/2006/table">
            <a:tbl>
              <a:tblPr>
                <a:tableStyleId>{306799F8-075E-4A3A-A7F6-7FBC6576F1A4}</a:tableStyleId>
              </a:tblPr>
              <a:tblGrid>
                <a:gridCol w="396242">
                  <a:extLst>
                    <a:ext uri="{9D8B030D-6E8A-4147-A177-3AD203B41FA5}">
                      <a16:colId xmlns:a16="http://schemas.microsoft.com/office/drawing/2014/main" val="20000"/>
                    </a:ext>
                  </a:extLst>
                </a:gridCol>
                <a:gridCol w="396242">
                  <a:extLst>
                    <a:ext uri="{9D8B030D-6E8A-4147-A177-3AD203B41FA5}">
                      <a16:colId xmlns:a16="http://schemas.microsoft.com/office/drawing/2014/main" val="20001"/>
                    </a:ext>
                  </a:extLst>
                </a:gridCol>
                <a:gridCol w="396242">
                  <a:extLst>
                    <a:ext uri="{9D8B030D-6E8A-4147-A177-3AD203B41FA5}">
                      <a16:colId xmlns:a16="http://schemas.microsoft.com/office/drawing/2014/main" val="20002"/>
                    </a:ext>
                  </a:extLst>
                </a:gridCol>
                <a:gridCol w="396242">
                  <a:extLst>
                    <a:ext uri="{9D8B030D-6E8A-4147-A177-3AD203B41FA5}">
                      <a16:colId xmlns:a16="http://schemas.microsoft.com/office/drawing/2014/main" val="20003"/>
                    </a:ext>
                  </a:extLst>
                </a:gridCol>
                <a:gridCol w="396242">
                  <a:extLst>
                    <a:ext uri="{9D8B030D-6E8A-4147-A177-3AD203B41FA5}">
                      <a16:colId xmlns:a16="http://schemas.microsoft.com/office/drawing/2014/main" val="20004"/>
                    </a:ext>
                  </a:extLst>
                </a:gridCol>
                <a:gridCol w="396242">
                  <a:extLst>
                    <a:ext uri="{9D8B030D-6E8A-4147-A177-3AD203B41FA5}">
                      <a16:colId xmlns:a16="http://schemas.microsoft.com/office/drawing/2014/main" val="20005"/>
                    </a:ext>
                  </a:extLst>
                </a:gridCol>
                <a:gridCol w="396242">
                  <a:extLst>
                    <a:ext uri="{9D8B030D-6E8A-4147-A177-3AD203B41FA5}">
                      <a16:colId xmlns:a16="http://schemas.microsoft.com/office/drawing/2014/main" val="20006"/>
                    </a:ext>
                  </a:extLst>
                </a:gridCol>
                <a:gridCol w="396242">
                  <a:extLst>
                    <a:ext uri="{9D8B030D-6E8A-4147-A177-3AD203B41FA5}">
                      <a16:colId xmlns:a16="http://schemas.microsoft.com/office/drawing/2014/main" val="20007"/>
                    </a:ext>
                  </a:extLst>
                </a:gridCol>
                <a:gridCol w="396242">
                  <a:extLst>
                    <a:ext uri="{9D8B030D-6E8A-4147-A177-3AD203B41FA5}">
                      <a16:colId xmlns:a16="http://schemas.microsoft.com/office/drawing/2014/main" val="20008"/>
                    </a:ext>
                  </a:extLst>
                </a:gridCol>
                <a:gridCol w="396242">
                  <a:extLst>
                    <a:ext uri="{9D8B030D-6E8A-4147-A177-3AD203B41FA5}">
                      <a16:colId xmlns:a16="http://schemas.microsoft.com/office/drawing/2014/main" val="20009"/>
                    </a:ext>
                  </a:extLst>
                </a:gridCol>
                <a:gridCol w="396242">
                  <a:extLst>
                    <a:ext uri="{9D8B030D-6E8A-4147-A177-3AD203B41FA5}">
                      <a16:colId xmlns:a16="http://schemas.microsoft.com/office/drawing/2014/main" val="20010"/>
                    </a:ext>
                  </a:extLst>
                </a:gridCol>
                <a:gridCol w="396242">
                  <a:extLst>
                    <a:ext uri="{9D8B030D-6E8A-4147-A177-3AD203B41FA5}">
                      <a16:colId xmlns:a16="http://schemas.microsoft.com/office/drawing/2014/main" val="20011"/>
                    </a:ext>
                  </a:extLst>
                </a:gridCol>
              </a:tblGrid>
              <a:tr h="295731">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kern="1200" dirty="0">
                          <a:solidFill>
                            <a:srgbClr val="000000"/>
                          </a:solidFill>
                          <a:effectLst/>
                          <a:latin typeface="Calibri" panose="020F0502020204030204" pitchFamily="34" charset="0"/>
                          <a:ea typeface="+mn-ea"/>
                          <a:cs typeface="+mn-cs"/>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295731">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295731">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295731">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591462">
                <a:tc gridSpan="12">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pPr algn="ctr" fontAlgn="b"/>
                      <a:endParaRPr lang="en-IN" sz="15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295731">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IN" sz="1500" b="1" i="0" u="none" strike="noStrike" dirty="0">
                          <a:solidFill>
                            <a:srgbClr val="000000"/>
                          </a:solidFill>
                          <a:effectLst/>
                          <a:latin typeface="Calibri" panose="020F0502020204030204" pitchFamily="34" charset="0"/>
                        </a:rPr>
                        <a: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63336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419872" y="-20538"/>
            <a:ext cx="572412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rgbClr val="C00000"/>
                </a:solidFill>
                <a:cs typeface="Arial" pitchFamily="34" charset="0"/>
              </a:rPr>
              <a:t>Content</a:t>
            </a:r>
          </a:p>
        </p:txBody>
      </p:sp>
      <p:grpSp>
        <p:nvGrpSpPr>
          <p:cNvPr id="84" name="Group 83"/>
          <p:cNvGrpSpPr/>
          <p:nvPr/>
        </p:nvGrpSpPr>
        <p:grpSpPr>
          <a:xfrm>
            <a:off x="3872332" y="483518"/>
            <a:ext cx="4428135" cy="705130"/>
            <a:chOff x="3642255" y="1078632"/>
            <a:chExt cx="4428135" cy="705130"/>
          </a:xfrm>
        </p:grpSpPr>
        <p:grpSp>
          <p:nvGrpSpPr>
            <p:cNvPr id="2" name="Group 1"/>
            <p:cNvGrpSpPr/>
            <p:nvPr/>
          </p:nvGrpSpPr>
          <p:grpSpPr>
            <a:xfrm>
              <a:off x="4355976" y="1078632"/>
              <a:ext cx="3714414" cy="705130"/>
              <a:chOff x="4614006" y="1084286"/>
              <a:chExt cx="3714414" cy="705130"/>
            </a:xfrm>
          </p:grpSpPr>
          <p:sp>
            <p:nvSpPr>
              <p:cNvPr id="4" name="Rounded Rectangle 3"/>
              <p:cNvSpPr/>
              <p:nvPr/>
            </p:nvSpPr>
            <p:spPr>
              <a:xfrm>
                <a:off x="4716016" y="1173221"/>
                <a:ext cx="3612404" cy="6161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Rounded Rectangle 4"/>
              <p:cNvSpPr/>
              <p:nvPr/>
            </p:nvSpPr>
            <p:spPr>
              <a:xfrm>
                <a:off x="4614006" y="1084286"/>
                <a:ext cx="3612404" cy="616195"/>
              </a:xfrm>
              <a:prstGeom prst="roundRect">
                <a:avLst/>
              </a:prstGeom>
              <a:solidFill>
                <a:schemeClr val="bg1"/>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TextBox 10"/>
            <p:cNvSpPr txBox="1"/>
            <p:nvPr/>
          </p:nvSpPr>
          <p:spPr bwMode="auto">
            <a:xfrm>
              <a:off x="4701963" y="1255861"/>
              <a:ext cx="3024336"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rgbClr val="002060"/>
                  </a:solidFill>
                  <a:latin typeface="Arial" pitchFamily="34" charset="0"/>
                  <a:cs typeface="Arial" pitchFamily="34" charset="0"/>
                </a:rPr>
                <a:t>Tables</a:t>
              </a:r>
            </a:p>
          </p:txBody>
        </p:sp>
        <p:grpSp>
          <p:nvGrpSpPr>
            <p:cNvPr id="83" name="Group 82"/>
            <p:cNvGrpSpPr/>
            <p:nvPr/>
          </p:nvGrpSpPr>
          <p:grpSpPr>
            <a:xfrm>
              <a:off x="3642255" y="1210623"/>
              <a:ext cx="457090" cy="457090"/>
              <a:chOff x="3642255" y="1210623"/>
              <a:chExt cx="457090" cy="457090"/>
            </a:xfrm>
          </p:grpSpPr>
          <p:sp>
            <p:nvSpPr>
              <p:cNvPr id="6" name="Rounded Rectangle 5"/>
              <p:cNvSpPr/>
              <p:nvPr/>
            </p:nvSpPr>
            <p:spPr>
              <a:xfrm rot="2700000">
                <a:off x="3642255" y="1210623"/>
                <a:ext cx="457090" cy="457090"/>
              </a:xfrm>
              <a:prstGeom prst="roundRect">
                <a:avLst>
                  <a:gd name="adj" fmla="val 10715"/>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3719484" y="1239113"/>
                <a:ext cx="302633"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latin typeface="Arial" pitchFamily="34" charset="0"/>
                    <a:cs typeface="Arial" pitchFamily="34" charset="0"/>
                  </a:rPr>
                  <a:t>1</a:t>
                </a:r>
                <a:endParaRPr lang="ko-KR" altLang="en-US" sz="2000" b="1" dirty="0">
                  <a:solidFill>
                    <a:schemeClr val="tx1">
                      <a:lumMod val="65000"/>
                      <a:lumOff val="35000"/>
                    </a:schemeClr>
                  </a:solidFill>
                  <a:latin typeface="Arial" pitchFamily="34" charset="0"/>
                  <a:cs typeface="Arial" pitchFamily="34" charset="0"/>
                </a:endParaRPr>
              </a:p>
            </p:txBody>
          </p:sp>
        </p:grpSp>
      </p:grpSp>
      <p:grpSp>
        <p:nvGrpSpPr>
          <p:cNvPr id="85" name="Group 84"/>
          <p:cNvGrpSpPr/>
          <p:nvPr/>
        </p:nvGrpSpPr>
        <p:grpSpPr>
          <a:xfrm>
            <a:off x="4252194" y="3435846"/>
            <a:ext cx="4428135" cy="705130"/>
            <a:chOff x="3642255" y="1078632"/>
            <a:chExt cx="4428135" cy="705130"/>
          </a:xfrm>
        </p:grpSpPr>
        <p:grpSp>
          <p:nvGrpSpPr>
            <p:cNvPr id="86" name="Group 85"/>
            <p:cNvGrpSpPr/>
            <p:nvPr/>
          </p:nvGrpSpPr>
          <p:grpSpPr>
            <a:xfrm>
              <a:off x="4355976" y="1078632"/>
              <a:ext cx="3714414" cy="705130"/>
              <a:chOff x="4614006" y="1084286"/>
              <a:chExt cx="3714414" cy="705130"/>
            </a:xfrm>
          </p:grpSpPr>
          <p:sp>
            <p:nvSpPr>
              <p:cNvPr id="93" name="Rounded Rectangle 92"/>
              <p:cNvSpPr/>
              <p:nvPr/>
            </p:nvSpPr>
            <p:spPr>
              <a:xfrm>
                <a:off x="4716016" y="1173221"/>
                <a:ext cx="3612404" cy="6161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94" name="Rounded Rectangle 93"/>
              <p:cNvSpPr/>
              <p:nvPr/>
            </p:nvSpPr>
            <p:spPr>
              <a:xfrm>
                <a:off x="4614006" y="1084286"/>
                <a:ext cx="3612404" cy="616195"/>
              </a:xfrm>
              <a:prstGeom prst="roundRect">
                <a:avLst/>
              </a:prstGeom>
              <a:solidFill>
                <a:schemeClr val="bg1"/>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1" name="TextBox 10"/>
            <p:cNvSpPr txBox="1"/>
            <p:nvPr/>
          </p:nvSpPr>
          <p:spPr bwMode="auto">
            <a:xfrm>
              <a:off x="4620741" y="1238621"/>
              <a:ext cx="3128825"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b="1" dirty="0">
                  <a:solidFill>
                    <a:srgbClr val="002060"/>
                  </a:solidFill>
                  <a:latin typeface="Arial" pitchFamily="34" charset="0"/>
                  <a:cs typeface="Arial" pitchFamily="34" charset="0"/>
                </a:rPr>
                <a:t>Sets</a:t>
              </a:r>
            </a:p>
          </p:txBody>
        </p:sp>
        <p:grpSp>
          <p:nvGrpSpPr>
            <p:cNvPr id="88" name="Group 87"/>
            <p:cNvGrpSpPr/>
            <p:nvPr/>
          </p:nvGrpSpPr>
          <p:grpSpPr>
            <a:xfrm>
              <a:off x="3642255" y="1210623"/>
              <a:ext cx="457090" cy="457090"/>
              <a:chOff x="3642255" y="1210623"/>
              <a:chExt cx="457090" cy="457090"/>
            </a:xfrm>
          </p:grpSpPr>
          <p:sp>
            <p:nvSpPr>
              <p:cNvPr id="89" name="Rounded Rectangle 88"/>
              <p:cNvSpPr/>
              <p:nvPr/>
            </p:nvSpPr>
            <p:spPr>
              <a:xfrm rot="2700000">
                <a:off x="3642255" y="1210623"/>
                <a:ext cx="457090" cy="457090"/>
              </a:xfrm>
              <a:prstGeom prst="roundRect">
                <a:avLst>
                  <a:gd name="adj" fmla="val 10715"/>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TextBox 89"/>
              <p:cNvSpPr txBox="1"/>
              <p:nvPr/>
            </p:nvSpPr>
            <p:spPr>
              <a:xfrm>
                <a:off x="3719484" y="1239113"/>
                <a:ext cx="302633"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latin typeface="Arial" pitchFamily="34" charset="0"/>
                    <a:cs typeface="Arial" pitchFamily="34" charset="0"/>
                  </a:rPr>
                  <a:t>2</a:t>
                </a:r>
                <a:endParaRPr lang="ko-KR" altLang="en-US" sz="2000" b="1" dirty="0">
                  <a:solidFill>
                    <a:schemeClr val="tx1">
                      <a:lumMod val="65000"/>
                      <a:lumOff val="35000"/>
                    </a:schemeClr>
                  </a:solidFill>
                  <a:latin typeface="Arial" pitchFamily="34" charset="0"/>
                  <a:cs typeface="Arial" pitchFamily="34" charset="0"/>
                </a:endParaRPr>
              </a:p>
            </p:txBody>
          </p:sp>
        </p:grpSp>
      </p:grpSp>
      <p:sp>
        <p:nvSpPr>
          <p:cNvPr id="10" name="TextBox 9"/>
          <p:cNvSpPr txBox="1"/>
          <p:nvPr/>
        </p:nvSpPr>
        <p:spPr>
          <a:xfrm>
            <a:off x="5364088" y="1260505"/>
            <a:ext cx="2911635" cy="203132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285750" indent="-285750">
              <a:buFont typeface="Arial" panose="020B0604020202020204" pitchFamily="34" charset="0"/>
              <a:buChar char="•"/>
            </a:pPr>
            <a:r>
              <a:rPr lang="en-IN" dirty="0"/>
              <a:t>Rectangular Tables</a:t>
            </a:r>
          </a:p>
          <a:p>
            <a:pPr marL="285750" indent="-285750">
              <a:buFont typeface="Arial" panose="020B0604020202020204" pitchFamily="34" charset="0"/>
              <a:buChar char="•"/>
            </a:pPr>
            <a:r>
              <a:rPr lang="en-IN" dirty="0"/>
              <a:t>Jagged Tables</a:t>
            </a:r>
          </a:p>
          <a:p>
            <a:pPr marL="285750" indent="-285750">
              <a:buFont typeface="Arial" panose="020B0604020202020204" pitchFamily="34" charset="0"/>
              <a:buChar char="•"/>
            </a:pPr>
            <a:r>
              <a:rPr lang="en-IN" dirty="0"/>
              <a:t>Inverted Tables</a:t>
            </a:r>
          </a:p>
          <a:p>
            <a:pPr marL="285750" indent="-285750">
              <a:buFont typeface="Arial" panose="020B0604020202020204" pitchFamily="34" charset="0"/>
              <a:buChar char="•"/>
            </a:pPr>
            <a:r>
              <a:rPr lang="en-IN" dirty="0"/>
              <a:t>Symbol Tables</a:t>
            </a:r>
          </a:p>
          <a:p>
            <a:pPr marL="285750" indent="-285750">
              <a:buFont typeface="Arial" panose="020B0604020202020204" pitchFamily="34" charset="0"/>
              <a:buChar char="•"/>
            </a:pPr>
            <a:r>
              <a:rPr lang="en-IN" dirty="0"/>
              <a:t>Static Tree Tables</a:t>
            </a:r>
          </a:p>
          <a:p>
            <a:pPr marL="285750" indent="-285750">
              <a:buFont typeface="Arial" panose="020B0604020202020204" pitchFamily="34" charset="0"/>
              <a:buChar char="•"/>
            </a:pPr>
            <a:r>
              <a:rPr lang="en-IN" dirty="0"/>
              <a:t>Dynamic Tree Tables</a:t>
            </a:r>
          </a:p>
          <a:p>
            <a:pPr marL="285750" indent="-285750">
              <a:buFont typeface="Arial" panose="020B0604020202020204" pitchFamily="34" charset="0"/>
              <a:buChar char="•"/>
            </a:pPr>
            <a:r>
              <a:rPr lang="en-IN" dirty="0"/>
              <a:t>Hash Tables</a:t>
            </a:r>
          </a:p>
        </p:txBody>
      </p:sp>
      <p:sp>
        <p:nvSpPr>
          <p:cNvPr id="52" name="TextBox 51"/>
          <p:cNvSpPr txBox="1"/>
          <p:nvPr/>
        </p:nvSpPr>
        <p:spPr>
          <a:xfrm>
            <a:off x="5768694" y="4197239"/>
            <a:ext cx="2911635" cy="92333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285750" indent="-285750">
              <a:buFont typeface="Arial" panose="020B0604020202020204" pitchFamily="34" charset="0"/>
              <a:buChar char="•"/>
            </a:pPr>
            <a:r>
              <a:rPr lang="en-IN" dirty="0"/>
              <a:t>Representation</a:t>
            </a:r>
          </a:p>
          <a:p>
            <a:pPr marL="285750" indent="-285750">
              <a:buFont typeface="Arial" panose="020B0604020202020204" pitchFamily="34" charset="0"/>
              <a:buChar char="•"/>
            </a:pPr>
            <a:r>
              <a:rPr lang="en-IN" dirty="0"/>
              <a:t>Operations</a:t>
            </a:r>
          </a:p>
          <a:p>
            <a:pPr marL="285750" indent="-285750">
              <a:buFont typeface="Arial" panose="020B0604020202020204" pitchFamily="34" charset="0"/>
              <a:buChar char="•"/>
            </a:pPr>
            <a:r>
              <a:rPr lang="en-IN" dirty="0"/>
              <a:t>Applications</a:t>
            </a:r>
          </a:p>
        </p:txBody>
      </p:sp>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IN" dirty="0"/>
          </a:p>
        </p:txBody>
      </p:sp>
      <p:sp>
        <p:nvSpPr>
          <p:cNvPr id="3" name="Content Placeholder 2"/>
          <p:cNvSpPr>
            <a:spLocks noGrp="1"/>
          </p:cNvSpPr>
          <p:nvPr>
            <p:ph idx="1"/>
          </p:nvPr>
        </p:nvSpPr>
        <p:spPr>
          <a:xfrm>
            <a:off x="323528" y="699542"/>
            <a:ext cx="8568952" cy="432048"/>
          </a:xfrm>
        </p:spPr>
        <p:txBody>
          <a:bodyPr/>
          <a:lstStyle/>
          <a:p>
            <a:r>
              <a:rPr lang="en-IN" dirty="0"/>
              <a:t>Consider the following table</a:t>
            </a:r>
          </a:p>
        </p:txBody>
      </p:sp>
      <p:graphicFrame>
        <p:nvGraphicFramePr>
          <p:cNvPr id="4" name="Table 3"/>
          <p:cNvGraphicFramePr>
            <a:graphicFrameLocks noGrp="1"/>
          </p:cNvGraphicFramePr>
          <p:nvPr>
            <p:extLst>
              <p:ext uri="{D42A27DB-BD31-4B8C-83A1-F6EECF244321}">
                <p14:modId xmlns:p14="http://schemas.microsoft.com/office/powerpoint/2010/main" val="2731179082"/>
              </p:ext>
            </p:extLst>
          </p:nvPr>
        </p:nvGraphicFramePr>
        <p:xfrm>
          <a:off x="1007604" y="1081316"/>
          <a:ext cx="7128792" cy="4079240"/>
        </p:xfrm>
        <a:graphic>
          <a:graphicData uri="http://schemas.openxmlformats.org/drawingml/2006/table">
            <a:tbl>
              <a:tblPr firstRow="1" bandRow="1">
                <a:tableStyleId>{21E4AEA4-8DFA-4A89-87EB-49C32662AFE0}</a:tableStyleId>
              </a:tblPr>
              <a:tblGrid>
                <a:gridCol w="505246">
                  <a:extLst>
                    <a:ext uri="{9D8B030D-6E8A-4147-A177-3AD203B41FA5}">
                      <a16:colId xmlns:a16="http://schemas.microsoft.com/office/drawing/2014/main" val="20000"/>
                    </a:ext>
                  </a:extLst>
                </a:gridCol>
                <a:gridCol w="1332072">
                  <a:extLst>
                    <a:ext uri="{9D8B030D-6E8A-4147-A177-3AD203B41FA5}">
                      <a16:colId xmlns:a16="http://schemas.microsoft.com/office/drawing/2014/main" val="20001"/>
                    </a:ext>
                  </a:extLst>
                </a:gridCol>
                <a:gridCol w="1109952">
                  <a:extLst>
                    <a:ext uri="{9D8B030D-6E8A-4147-A177-3AD203B41FA5}">
                      <a16:colId xmlns:a16="http://schemas.microsoft.com/office/drawing/2014/main" val="20002"/>
                    </a:ext>
                  </a:extLst>
                </a:gridCol>
                <a:gridCol w="4181522">
                  <a:extLst>
                    <a:ext uri="{9D8B030D-6E8A-4147-A177-3AD203B41FA5}">
                      <a16:colId xmlns:a16="http://schemas.microsoft.com/office/drawing/2014/main" val="20003"/>
                    </a:ext>
                  </a:extLst>
                </a:gridCol>
              </a:tblGrid>
              <a:tr h="370840">
                <a:tc>
                  <a:txBody>
                    <a:bodyPr/>
                    <a:lstStyle/>
                    <a:p>
                      <a:pPr algn="l" fontAlgn="b"/>
                      <a:r>
                        <a:rPr lang="en-IN" sz="1200" b="1" u="none" strike="noStrike" dirty="0">
                          <a:effectLst/>
                        </a:rPr>
                        <a:t>Sr. No.</a:t>
                      </a:r>
                      <a:endParaRPr lang="en-IN"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1200" b="1" u="none" strike="noStrike">
                          <a:effectLst/>
                        </a:rPr>
                        <a:t>Register Number</a:t>
                      </a:r>
                      <a:endParaRPr lang="en-IN" sz="12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IN" sz="1200" b="1" u="none" strike="noStrike">
                          <a:effectLst/>
                        </a:rPr>
                        <a:t>Roll Number</a:t>
                      </a:r>
                      <a:endParaRPr lang="en-IN" sz="1200" b="1"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en-IN" sz="1200" b="1" u="none" strike="noStrike" dirty="0">
                          <a:effectLst/>
                        </a:rPr>
                        <a:t>Student Name</a:t>
                      </a:r>
                      <a:endParaRPr lang="en-IN" sz="12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0"/>
                  </a:ext>
                </a:extLst>
              </a:tr>
              <a:tr h="370840">
                <a:tc>
                  <a:txBody>
                    <a:bodyPr/>
                    <a:lstStyle/>
                    <a:p>
                      <a:pPr algn="ctr" fontAlgn="b"/>
                      <a:r>
                        <a:rPr lang="en-IN" sz="1200" b="1" u="none" strike="noStrike" dirty="0">
                          <a:effectLst/>
                        </a:rPr>
                        <a:t>1</a:t>
                      </a:r>
                      <a:endParaRPr lang="en-IN"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200" b="1" i="0" u="none" strike="noStrike">
                          <a:solidFill>
                            <a:srgbClr val="000000"/>
                          </a:solidFill>
                          <a:effectLst/>
                          <a:latin typeface="Arial" panose="020B0604020202020204" pitchFamily="34" charset="0"/>
                        </a:rPr>
                        <a:t>37110001</a:t>
                      </a:r>
                    </a:p>
                  </a:txBody>
                  <a:tcPr marL="9525" marR="9525" marT="9525" marB="0" anchor="ctr"/>
                </a:tc>
                <a:tc>
                  <a:txBody>
                    <a:bodyPr/>
                    <a:lstStyle/>
                    <a:p>
                      <a:pPr algn="l" fontAlgn="ctr"/>
                      <a:r>
                        <a:rPr lang="en-IN" sz="1200" b="1" i="0" u="none" strike="noStrike">
                          <a:solidFill>
                            <a:srgbClr val="000000"/>
                          </a:solidFill>
                          <a:effectLst/>
                          <a:latin typeface="Arial" panose="020B0604020202020204" pitchFamily="34" charset="0"/>
                        </a:rPr>
                        <a:t>17SCS0151</a:t>
                      </a:r>
                    </a:p>
                  </a:txBody>
                  <a:tcPr marL="9525" marR="9525" marT="9525" marB="0" anchor="ctr"/>
                </a:tc>
                <a:tc>
                  <a:txBody>
                    <a:bodyPr/>
                    <a:lstStyle/>
                    <a:p>
                      <a:pPr algn="l" fontAlgn="ctr"/>
                      <a:r>
                        <a:rPr lang="en-IN" sz="1200" b="1" i="0" u="none" strike="noStrike">
                          <a:solidFill>
                            <a:srgbClr val="000000"/>
                          </a:solidFill>
                          <a:effectLst/>
                          <a:latin typeface="Arial" panose="020B0604020202020204" pitchFamily="34" charset="0"/>
                        </a:rPr>
                        <a:t>GUNDA AAKASH</a:t>
                      </a:r>
                    </a:p>
                  </a:txBody>
                  <a:tcPr marL="9525" marR="9525" marT="9525" marB="0" anchor="ctr"/>
                </a:tc>
                <a:extLst>
                  <a:ext uri="{0D108BD9-81ED-4DB2-BD59-A6C34878D82A}">
                    <a16:rowId xmlns:a16="http://schemas.microsoft.com/office/drawing/2014/main" val="10001"/>
                  </a:ext>
                </a:extLst>
              </a:tr>
              <a:tr h="370840">
                <a:tc>
                  <a:txBody>
                    <a:bodyPr/>
                    <a:lstStyle/>
                    <a:p>
                      <a:pPr algn="ctr" fontAlgn="b"/>
                      <a:r>
                        <a:rPr lang="en-IN" sz="1200" b="1" u="none" strike="noStrike" dirty="0">
                          <a:effectLst/>
                        </a:rPr>
                        <a:t>2</a:t>
                      </a:r>
                      <a:endParaRPr lang="en-IN"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200" b="1" i="0" u="none" strike="noStrike">
                          <a:solidFill>
                            <a:srgbClr val="000000"/>
                          </a:solidFill>
                          <a:effectLst/>
                          <a:latin typeface="Arial" panose="020B0604020202020204" pitchFamily="34" charset="0"/>
                        </a:rPr>
                        <a:t>37110003</a:t>
                      </a:r>
                    </a:p>
                  </a:txBody>
                  <a:tcPr marL="9525" marR="9525" marT="9525" marB="0" anchor="ctr"/>
                </a:tc>
                <a:tc>
                  <a:txBody>
                    <a:bodyPr/>
                    <a:lstStyle/>
                    <a:p>
                      <a:pPr algn="l" fontAlgn="ctr"/>
                      <a:r>
                        <a:rPr lang="en-IN" sz="1200" b="1" i="0" u="none" strike="noStrike">
                          <a:solidFill>
                            <a:srgbClr val="000000"/>
                          </a:solidFill>
                          <a:effectLst/>
                          <a:latin typeface="Arial" panose="020B0604020202020204" pitchFamily="34" charset="0"/>
                        </a:rPr>
                        <a:t>17SCS0003</a:t>
                      </a:r>
                    </a:p>
                  </a:txBody>
                  <a:tcPr marL="9525" marR="9525" marT="9525" marB="0" anchor="ctr"/>
                </a:tc>
                <a:tc>
                  <a:txBody>
                    <a:bodyPr/>
                    <a:lstStyle/>
                    <a:p>
                      <a:pPr algn="l" fontAlgn="ctr"/>
                      <a:r>
                        <a:rPr lang="en-IN" sz="1200" b="1" i="0" u="none" strike="noStrike">
                          <a:solidFill>
                            <a:srgbClr val="000000"/>
                          </a:solidFill>
                          <a:effectLst/>
                          <a:latin typeface="Arial" panose="020B0604020202020204" pitchFamily="34" charset="0"/>
                        </a:rPr>
                        <a:t>AAVUNOOR RUTHWIK BHARADWAJ</a:t>
                      </a:r>
                    </a:p>
                  </a:txBody>
                  <a:tcPr marL="9525" marR="9525" marT="9525" marB="0" anchor="ctr"/>
                </a:tc>
                <a:extLst>
                  <a:ext uri="{0D108BD9-81ED-4DB2-BD59-A6C34878D82A}">
                    <a16:rowId xmlns:a16="http://schemas.microsoft.com/office/drawing/2014/main" val="10002"/>
                  </a:ext>
                </a:extLst>
              </a:tr>
              <a:tr h="370840">
                <a:tc>
                  <a:txBody>
                    <a:bodyPr/>
                    <a:lstStyle/>
                    <a:p>
                      <a:pPr algn="ctr" fontAlgn="b"/>
                      <a:r>
                        <a:rPr lang="en-IN" sz="1200" b="1" u="none" strike="noStrike" dirty="0">
                          <a:effectLst/>
                        </a:rPr>
                        <a:t>3</a:t>
                      </a:r>
                      <a:endParaRPr lang="en-IN"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200" b="1" i="0" u="none" strike="noStrike">
                          <a:solidFill>
                            <a:srgbClr val="000000"/>
                          </a:solidFill>
                          <a:effectLst/>
                          <a:latin typeface="Arial" panose="020B0604020202020204" pitchFamily="34" charset="0"/>
                        </a:rPr>
                        <a:t>37110005</a:t>
                      </a:r>
                    </a:p>
                  </a:txBody>
                  <a:tcPr marL="9525" marR="9525" marT="9525" marB="0" anchor="ctr"/>
                </a:tc>
                <a:tc>
                  <a:txBody>
                    <a:bodyPr/>
                    <a:lstStyle/>
                    <a:p>
                      <a:pPr algn="l" fontAlgn="ctr"/>
                      <a:r>
                        <a:rPr lang="en-IN" sz="1200" b="1" i="0" u="none" strike="noStrike">
                          <a:solidFill>
                            <a:srgbClr val="000000"/>
                          </a:solidFill>
                          <a:effectLst/>
                          <a:latin typeface="Arial" panose="020B0604020202020204" pitchFamily="34" charset="0"/>
                        </a:rPr>
                        <a:t>17SCS5003</a:t>
                      </a:r>
                    </a:p>
                  </a:txBody>
                  <a:tcPr marL="9525" marR="9525" marT="9525" marB="0" anchor="ctr"/>
                </a:tc>
                <a:tc>
                  <a:txBody>
                    <a:bodyPr/>
                    <a:lstStyle/>
                    <a:p>
                      <a:pPr algn="l" fontAlgn="ctr"/>
                      <a:r>
                        <a:rPr lang="en-IN" sz="1200" b="1" i="0" u="none" strike="noStrike">
                          <a:solidFill>
                            <a:srgbClr val="000000"/>
                          </a:solidFill>
                          <a:effectLst/>
                          <a:latin typeface="Arial" panose="020B0604020202020204" pitchFamily="34" charset="0"/>
                        </a:rPr>
                        <a:t>ABHINAV SINHA</a:t>
                      </a:r>
                    </a:p>
                  </a:txBody>
                  <a:tcPr marL="9525" marR="9525" marT="9525" marB="0" anchor="ctr"/>
                </a:tc>
                <a:extLst>
                  <a:ext uri="{0D108BD9-81ED-4DB2-BD59-A6C34878D82A}">
                    <a16:rowId xmlns:a16="http://schemas.microsoft.com/office/drawing/2014/main" val="10003"/>
                  </a:ext>
                </a:extLst>
              </a:tr>
              <a:tr h="370840">
                <a:tc>
                  <a:txBody>
                    <a:bodyPr/>
                    <a:lstStyle/>
                    <a:p>
                      <a:pPr algn="ctr" fontAlgn="b"/>
                      <a:r>
                        <a:rPr lang="en-IN" sz="1200" b="1" u="none" strike="noStrike" dirty="0">
                          <a:effectLst/>
                        </a:rPr>
                        <a:t>4</a:t>
                      </a:r>
                      <a:endParaRPr lang="en-IN"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200" b="1" i="0" u="none" strike="noStrike">
                          <a:solidFill>
                            <a:srgbClr val="000000"/>
                          </a:solidFill>
                          <a:effectLst/>
                          <a:latin typeface="Arial" panose="020B0604020202020204" pitchFamily="34" charset="0"/>
                        </a:rPr>
                        <a:t>37110573</a:t>
                      </a:r>
                    </a:p>
                  </a:txBody>
                  <a:tcPr marL="9525" marR="9525" marT="9525" marB="0" anchor="ctr"/>
                </a:tc>
                <a:tc>
                  <a:txBody>
                    <a:bodyPr/>
                    <a:lstStyle/>
                    <a:p>
                      <a:pPr algn="l" fontAlgn="ctr"/>
                      <a:r>
                        <a:rPr lang="en-IN" sz="1200" b="1" i="0" u="none" strike="noStrike">
                          <a:solidFill>
                            <a:srgbClr val="000000"/>
                          </a:solidFill>
                          <a:effectLst/>
                          <a:latin typeface="Arial" panose="020B0604020202020204" pitchFamily="34" charset="0"/>
                        </a:rPr>
                        <a:t>17SCS0348</a:t>
                      </a:r>
                    </a:p>
                  </a:txBody>
                  <a:tcPr marL="9525" marR="9525" marT="9525" marB="0" anchor="ctr"/>
                </a:tc>
                <a:tc>
                  <a:txBody>
                    <a:bodyPr/>
                    <a:lstStyle/>
                    <a:p>
                      <a:pPr algn="l" fontAlgn="ctr"/>
                      <a:r>
                        <a:rPr lang="en-IN" sz="1200" b="1" i="0" u="none" strike="noStrike">
                          <a:solidFill>
                            <a:srgbClr val="000000"/>
                          </a:solidFill>
                          <a:effectLst/>
                          <a:latin typeface="Arial" panose="020B0604020202020204" pitchFamily="34" charset="0"/>
                        </a:rPr>
                        <a:t>POTHAMSETTI GANESH SAI NADH REDDY</a:t>
                      </a:r>
                    </a:p>
                  </a:txBody>
                  <a:tcPr marL="9525" marR="9525" marT="9525" marB="0" anchor="ctr"/>
                </a:tc>
                <a:extLst>
                  <a:ext uri="{0D108BD9-81ED-4DB2-BD59-A6C34878D82A}">
                    <a16:rowId xmlns:a16="http://schemas.microsoft.com/office/drawing/2014/main" val="10004"/>
                  </a:ext>
                </a:extLst>
              </a:tr>
              <a:tr h="370840">
                <a:tc>
                  <a:txBody>
                    <a:bodyPr/>
                    <a:lstStyle/>
                    <a:p>
                      <a:pPr algn="ctr" fontAlgn="b"/>
                      <a:r>
                        <a:rPr lang="en-IN" sz="1200" b="1" u="none" strike="noStrike" dirty="0">
                          <a:effectLst/>
                        </a:rPr>
                        <a:t>5</a:t>
                      </a:r>
                      <a:endParaRPr lang="en-IN"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200" b="1" i="0" u="none" strike="noStrike">
                          <a:solidFill>
                            <a:srgbClr val="000000"/>
                          </a:solidFill>
                          <a:effectLst/>
                          <a:latin typeface="Arial" panose="020B0604020202020204" pitchFamily="34" charset="0"/>
                        </a:rPr>
                        <a:t>37110575</a:t>
                      </a:r>
                    </a:p>
                  </a:txBody>
                  <a:tcPr marL="9525" marR="9525" marT="9525" marB="0" anchor="ctr"/>
                </a:tc>
                <a:tc>
                  <a:txBody>
                    <a:bodyPr/>
                    <a:lstStyle/>
                    <a:p>
                      <a:pPr algn="l" fontAlgn="ctr"/>
                      <a:r>
                        <a:rPr lang="en-IN" sz="1200" b="1" i="0" u="none" strike="noStrike">
                          <a:solidFill>
                            <a:srgbClr val="000000"/>
                          </a:solidFill>
                          <a:effectLst/>
                          <a:latin typeface="Arial" panose="020B0604020202020204" pitchFamily="34" charset="0"/>
                        </a:rPr>
                        <a:t>17SCS8075</a:t>
                      </a:r>
                    </a:p>
                  </a:txBody>
                  <a:tcPr marL="9525" marR="9525" marT="9525" marB="0" anchor="ctr"/>
                </a:tc>
                <a:tc>
                  <a:txBody>
                    <a:bodyPr/>
                    <a:lstStyle/>
                    <a:p>
                      <a:pPr algn="l" fontAlgn="ctr"/>
                      <a:r>
                        <a:rPr lang="en-IN" sz="1200" b="1" i="0" u="none" strike="noStrike">
                          <a:solidFill>
                            <a:srgbClr val="000000"/>
                          </a:solidFill>
                          <a:effectLst/>
                          <a:latin typeface="Arial" panose="020B0604020202020204" pitchFamily="34" charset="0"/>
                        </a:rPr>
                        <a:t>POTHININDI SHANKAR CHANDRA</a:t>
                      </a:r>
                    </a:p>
                  </a:txBody>
                  <a:tcPr marL="9525" marR="9525" marT="9525" marB="0" anchor="ctr"/>
                </a:tc>
                <a:extLst>
                  <a:ext uri="{0D108BD9-81ED-4DB2-BD59-A6C34878D82A}">
                    <a16:rowId xmlns:a16="http://schemas.microsoft.com/office/drawing/2014/main" val="10005"/>
                  </a:ext>
                </a:extLst>
              </a:tr>
              <a:tr h="370840">
                <a:tc>
                  <a:txBody>
                    <a:bodyPr/>
                    <a:lstStyle/>
                    <a:p>
                      <a:pPr algn="ctr" fontAlgn="b"/>
                      <a:r>
                        <a:rPr lang="en-IN" sz="1200" b="1" u="none" strike="noStrike" dirty="0">
                          <a:effectLst/>
                        </a:rPr>
                        <a:t>6</a:t>
                      </a:r>
                      <a:endParaRPr lang="en-IN"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200" b="1" i="0" u="none" strike="noStrike">
                          <a:solidFill>
                            <a:srgbClr val="000000"/>
                          </a:solidFill>
                          <a:effectLst/>
                          <a:latin typeface="Arial" panose="020B0604020202020204" pitchFamily="34" charset="0"/>
                        </a:rPr>
                        <a:t>37110002</a:t>
                      </a:r>
                    </a:p>
                  </a:txBody>
                  <a:tcPr marL="9525" marR="9525" marT="9525" marB="0" anchor="ctr"/>
                </a:tc>
                <a:tc>
                  <a:txBody>
                    <a:bodyPr/>
                    <a:lstStyle/>
                    <a:p>
                      <a:pPr algn="l" fontAlgn="ctr"/>
                      <a:r>
                        <a:rPr lang="en-IN" sz="1200" b="1" i="0" u="none" strike="noStrike">
                          <a:solidFill>
                            <a:srgbClr val="000000"/>
                          </a:solidFill>
                          <a:effectLst/>
                          <a:latin typeface="Arial" panose="020B0604020202020204" pitchFamily="34" charset="0"/>
                        </a:rPr>
                        <a:t>17SCS5002</a:t>
                      </a:r>
                    </a:p>
                  </a:txBody>
                  <a:tcPr marL="9525" marR="9525" marT="9525" marB="0" anchor="ctr"/>
                </a:tc>
                <a:tc>
                  <a:txBody>
                    <a:bodyPr/>
                    <a:lstStyle/>
                    <a:p>
                      <a:pPr algn="l" fontAlgn="ctr"/>
                      <a:r>
                        <a:rPr lang="en-IN" sz="1200" b="1" i="0" u="none" strike="noStrike">
                          <a:solidFill>
                            <a:srgbClr val="000000"/>
                          </a:solidFill>
                          <a:effectLst/>
                          <a:latin typeface="Arial" panose="020B0604020202020204" pitchFamily="34" charset="0"/>
                        </a:rPr>
                        <a:t>AAKKASH SHREYAN M</a:t>
                      </a:r>
                    </a:p>
                  </a:txBody>
                  <a:tcPr marL="9525" marR="9525" marT="9525" marB="0" anchor="ctr"/>
                </a:tc>
                <a:extLst>
                  <a:ext uri="{0D108BD9-81ED-4DB2-BD59-A6C34878D82A}">
                    <a16:rowId xmlns:a16="http://schemas.microsoft.com/office/drawing/2014/main" val="10006"/>
                  </a:ext>
                </a:extLst>
              </a:tr>
              <a:tr h="370840">
                <a:tc>
                  <a:txBody>
                    <a:bodyPr/>
                    <a:lstStyle/>
                    <a:p>
                      <a:pPr algn="ctr" fontAlgn="b"/>
                      <a:r>
                        <a:rPr lang="en-IN" sz="1200" b="1" u="none" strike="noStrike" dirty="0">
                          <a:effectLst/>
                        </a:rPr>
                        <a:t>7</a:t>
                      </a:r>
                      <a:endParaRPr lang="en-IN"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200" b="1" i="0" u="none" strike="noStrike">
                          <a:solidFill>
                            <a:srgbClr val="000000"/>
                          </a:solidFill>
                          <a:effectLst/>
                          <a:latin typeface="Arial" panose="020B0604020202020204" pitchFamily="34" charset="0"/>
                        </a:rPr>
                        <a:t>37110004</a:t>
                      </a:r>
                    </a:p>
                  </a:txBody>
                  <a:tcPr marL="9525" marR="9525" marT="9525" marB="0" anchor="ctr"/>
                </a:tc>
                <a:tc>
                  <a:txBody>
                    <a:bodyPr/>
                    <a:lstStyle/>
                    <a:p>
                      <a:pPr algn="l" fontAlgn="ctr"/>
                      <a:r>
                        <a:rPr lang="en-IN" sz="1200" b="1" i="0" u="none" strike="noStrike">
                          <a:solidFill>
                            <a:srgbClr val="000000"/>
                          </a:solidFill>
                          <a:effectLst/>
                          <a:latin typeface="Arial" panose="020B0604020202020204" pitchFamily="34" charset="0"/>
                        </a:rPr>
                        <a:t>17SCS8001</a:t>
                      </a:r>
                    </a:p>
                  </a:txBody>
                  <a:tcPr marL="9525" marR="9525" marT="9525" marB="0" anchor="ctr"/>
                </a:tc>
                <a:tc>
                  <a:txBody>
                    <a:bodyPr/>
                    <a:lstStyle/>
                    <a:p>
                      <a:pPr algn="l" fontAlgn="ctr"/>
                      <a:r>
                        <a:rPr lang="en-IN" sz="1200" b="1" i="0" u="none" strike="noStrike">
                          <a:solidFill>
                            <a:srgbClr val="000000"/>
                          </a:solidFill>
                          <a:effectLst/>
                          <a:latin typeface="Arial" panose="020B0604020202020204" pitchFamily="34" charset="0"/>
                        </a:rPr>
                        <a:t>ABBAREDDY SAIKRISHNA</a:t>
                      </a:r>
                    </a:p>
                  </a:txBody>
                  <a:tcPr marL="9525" marR="9525" marT="9525" marB="0" anchor="ctr"/>
                </a:tc>
                <a:extLst>
                  <a:ext uri="{0D108BD9-81ED-4DB2-BD59-A6C34878D82A}">
                    <a16:rowId xmlns:a16="http://schemas.microsoft.com/office/drawing/2014/main" val="10007"/>
                  </a:ext>
                </a:extLst>
              </a:tr>
              <a:tr h="370840">
                <a:tc>
                  <a:txBody>
                    <a:bodyPr/>
                    <a:lstStyle/>
                    <a:p>
                      <a:pPr algn="ctr" fontAlgn="b"/>
                      <a:r>
                        <a:rPr lang="en-IN" sz="1200" b="1" u="none" strike="noStrike" dirty="0">
                          <a:effectLst/>
                        </a:rPr>
                        <a:t>8</a:t>
                      </a:r>
                      <a:endParaRPr lang="en-IN"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200" b="1" i="0" u="none" strike="noStrike">
                          <a:solidFill>
                            <a:srgbClr val="000000"/>
                          </a:solidFill>
                          <a:effectLst/>
                          <a:latin typeface="Arial" panose="020B0604020202020204" pitchFamily="34" charset="0"/>
                        </a:rPr>
                        <a:t>37110574</a:t>
                      </a:r>
                    </a:p>
                  </a:txBody>
                  <a:tcPr marL="9525" marR="9525" marT="9525" marB="0" anchor="ctr"/>
                </a:tc>
                <a:tc>
                  <a:txBody>
                    <a:bodyPr/>
                    <a:lstStyle/>
                    <a:p>
                      <a:pPr algn="l" fontAlgn="ctr"/>
                      <a:r>
                        <a:rPr lang="en-IN" sz="1200" b="1" i="0" u="none" strike="noStrike">
                          <a:solidFill>
                            <a:srgbClr val="000000"/>
                          </a:solidFill>
                          <a:effectLst/>
                          <a:latin typeface="Arial" panose="020B0604020202020204" pitchFamily="34" charset="0"/>
                        </a:rPr>
                        <a:t>17SCS0350</a:t>
                      </a:r>
                    </a:p>
                  </a:txBody>
                  <a:tcPr marL="9525" marR="9525" marT="9525" marB="0" anchor="ctr"/>
                </a:tc>
                <a:tc>
                  <a:txBody>
                    <a:bodyPr/>
                    <a:lstStyle/>
                    <a:p>
                      <a:pPr algn="l" fontAlgn="ctr"/>
                      <a:r>
                        <a:rPr lang="en-IN" sz="1200" b="1" i="0" u="none" strike="noStrike">
                          <a:solidFill>
                            <a:srgbClr val="000000"/>
                          </a:solidFill>
                          <a:effectLst/>
                          <a:latin typeface="Arial" panose="020B0604020202020204" pitchFamily="34" charset="0"/>
                        </a:rPr>
                        <a:t>POTHINA ABHILASH CHOWDARY </a:t>
                      </a:r>
                    </a:p>
                  </a:txBody>
                  <a:tcPr marL="9525" marR="9525" marT="9525" marB="0" anchor="ctr"/>
                </a:tc>
                <a:extLst>
                  <a:ext uri="{0D108BD9-81ED-4DB2-BD59-A6C34878D82A}">
                    <a16:rowId xmlns:a16="http://schemas.microsoft.com/office/drawing/2014/main" val="10008"/>
                  </a:ext>
                </a:extLst>
              </a:tr>
              <a:tr h="370840">
                <a:tc>
                  <a:txBody>
                    <a:bodyPr/>
                    <a:lstStyle/>
                    <a:p>
                      <a:pPr algn="ctr" fontAlgn="b"/>
                      <a:r>
                        <a:rPr lang="en-IN" sz="1200" b="1" u="none" strike="noStrike" dirty="0">
                          <a:effectLst/>
                        </a:rPr>
                        <a:t>9</a:t>
                      </a:r>
                      <a:endParaRPr lang="en-IN"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200" b="1" i="0" u="none" strike="noStrike">
                          <a:solidFill>
                            <a:srgbClr val="000000"/>
                          </a:solidFill>
                          <a:effectLst/>
                          <a:latin typeface="Arial" panose="020B0604020202020204" pitchFamily="34" charset="0"/>
                        </a:rPr>
                        <a:t>37110576</a:t>
                      </a:r>
                    </a:p>
                  </a:txBody>
                  <a:tcPr marL="9525" marR="9525" marT="9525" marB="0" anchor="ctr"/>
                </a:tc>
                <a:tc>
                  <a:txBody>
                    <a:bodyPr/>
                    <a:lstStyle/>
                    <a:p>
                      <a:pPr algn="l" fontAlgn="ctr"/>
                      <a:r>
                        <a:rPr lang="en-IN" sz="1200" b="1" i="0" u="none" strike="noStrike">
                          <a:solidFill>
                            <a:srgbClr val="000000"/>
                          </a:solidFill>
                          <a:effectLst/>
                          <a:latin typeface="Arial" panose="020B0604020202020204" pitchFamily="34" charset="0"/>
                        </a:rPr>
                        <a:t>17SCS0351</a:t>
                      </a:r>
                    </a:p>
                  </a:txBody>
                  <a:tcPr marL="9525" marR="9525" marT="9525" marB="0" anchor="ctr"/>
                </a:tc>
                <a:tc>
                  <a:txBody>
                    <a:bodyPr/>
                    <a:lstStyle/>
                    <a:p>
                      <a:pPr algn="l" fontAlgn="ctr"/>
                      <a:r>
                        <a:rPr lang="en-IN" sz="1200" b="1" i="0" u="none" strike="noStrike">
                          <a:solidFill>
                            <a:srgbClr val="000000"/>
                          </a:solidFill>
                          <a:effectLst/>
                          <a:latin typeface="Arial" panose="020B0604020202020204" pitchFamily="34" charset="0"/>
                        </a:rPr>
                        <a:t>POTHIREDDY GOKUL REDDY</a:t>
                      </a:r>
                    </a:p>
                  </a:txBody>
                  <a:tcPr marL="9525" marR="9525" marT="9525" marB="0" anchor="ctr"/>
                </a:tc>
                <a:extLst>
                  <a:ext uri="{0D108BD9-81ED-4DB2-BD59-A6C34878D82A}">
                    <a16:rowId xmlns:a16="http://schemas.microsoft.com/office/drawing/2014/main" val="10009"/>
                  </a:ext>
                </a:extLst>
              </a:tr>
              <a:tr h="370840">
                <a:tc>
                  <a:txBody>
                    <a:bodyPr/>
                    <a:lstStyle/>
                    <a:p>
                      <a:pPr algn="ctr" fontAlgn="b"/>
                      <a:r>
                        <a:rPr lang="en-IN" sz="1200" b="1" u="none" strike="noStrike" dirty="0">
                          <a:effectLst/>
                        </a:rPr>
                        <a:t>10</a:t>
                      </a:r>
                      <a:endParaRPr lang="en-IN"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IN" sz="1200" b="1" i="0" u="none" strike="noStrike">
                          <a:solidFill>
                            <a:srgbClr val="000000"/>
                          </a:solidFill>
                          <a:effectLst/>
                          <a:latin typeface="Arial" panose="020B0604020202020204" pitchFamily="34" charset="0"/>
                        </a:rPr>
                        <a:t>37110577</a:t>
                      </a:r>
                    </a:p>
                  </a:txBody>
                  <a:tcPr marL="9525" marR="9525" marT="9525" marB="0" anchor="ctr"/>
                </a:tc>
                <a:tc>
                  <a:txBody>
                    <a:bodyPr/>
                    <a:lstStyle/>
                    <a:p>
                      <a:pPr algn="l" fontAlgn="ctr"/>
                      <a:r>
                        <a:rPr lang="en-IN" sz="1200" b="1" i="0" u="none" strike="noStrike">
                          <a:solidFill>
                            <a:srgbClr val="000000"/>
                          </a:solidFill>
                          <a:effectLst/>
                          <a:latin typeface="Arial" panose="020B0604020202020204" pitchFamily="34" charset="0"/>
                        </a:rPr>
                        <a:t>17SCS0352</a:t>
                      </a:r>
                    </a:p>
                  </a:txBody>
                  <a:tcPr marL="9525" marR="9525" marT="9525" marB="0" anchor="ctr"/>
                </a:tc>
                <a:tc>
                  <a:txBody>
                    <a:bodyPr/>
                    <a:lstStyle/>
                    <a:p>
                      <a:pPr algn="l" fontAlgn="ctr"/>
                      <a:r>
                        <a:rPr lang="en-IN" sz="1200" b="1" i="0" u="none" strike="noStrike" dirty="0">
                          <a:solidFill>
                            <a:srgbClr val="000000"/>
                          </a:solidFill>
                          <a:effectLst/>
                          <a:latin typeface="Arial" panose="020B0604020202020204" pitchFamily="34" charset="0"/>
                        </a:rPr>
                        <a:t>POTLA LAKSHMI PRASANNA </a:t>
                      </a:r>
                    </a:p>
                  </a:txBody>
                  <a:tcPr marL="9525" marR="9525" marT="9525" marB="0"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986372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Inverted Tables</a:t>
            </a:r>
          </a:p>
        </p:txBody>
      </p:sp>
      <p:sp>
        <p:nvSpPr>
          <p:cNvPr id="3" name="Content Placeholder 2"/>
          <p:cNvSpPr>
            <a:spLocks noGrp="1"/>
          </p:cNvSpPr>
          <p:nvPr>
            <p:ph idx="1"/>
          </p:nvPr>
        </p:nvSpPr>
        <p:spPr/>
        <p:txBody>
          <a:bodyPr/>
          <a:lstStyle/>
          <a:p>
            <a:r>
              <a:rPr lang="en-IN" dirty="0"/>
              <a:t>Sorting can be done on</a:t>
            </a:r>
          </a:p>
          <a:p>
            <a:pPr lvl="1"/>
            <a:r>
              <a:rPr lang="en-IN" dirty="0"/>
              <a:t>Register Number</a:t>
            </a:r>
          </a:p>
          <a:p>
            <a:pPr lvl="1"/>
            <a:r>
              <a:rPr lang="en-IN" dirty="0"/>
              <a:t>Roll Number</a:t>
            </a:r>
          </a:p>
          <a:p>
            <a:pPr lvl="1"/>
            <a:r>
              <a:rPr lang="en-IN" dirty="0"/>
              <a:t>Student Name</a:t>
            </a:r>
          </a:p>
          <a:p>
            <a:r>
              <a:rPr lang="en-IN" dirty="0"/>
              <a:t>Will leads to</a:t>
            </a:r>
          </a:p>
          <a:p>
            <a:pPr lvl="1"/>
            <a:r>
              <a:rPr lang="en-IN" dirty="0"/>
              <a:t>Additional storage</a:t>
            </a:r>
          </a:p>
          <a:p>
            <a:pPr lvl="1"/>
            <a:r>
              <a:rPr lang="en-IN" dirty="0"/>
              <a:t>Modification of Records</a:t>
            </a:r>
          </a:p>
        </p:txBody>
      </p:sp>
    </p:spTree>
    <p:extLst>
      <p:ext uri="{BB962C8B-B14F-4D97-AF65-F5344CB8AC3E}">
        <p14:creationId xmlns:p14="http://schemas.microsoft.com/office/powerpoint/2010/main" val="2473290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Inverted Table</a:t>
            </a:r>
          </a:p>
        </p:txBody>
      </p:sp>
      <p:sp>
        <p:nvSpPr>
          <p:cNvPr id="3" name="Content Placeholder 2"/>
          <p:cNvSpPr>
            <a:spLocks noGrp="1"/>
          </p:cNvSpPr>
          <p:nvPr>
            <p:ph idx="1"/>
          </p:nvPr>
        </p:nvSpPr>
        <p:spPr>
          <a:xfrm>
            <a:off x="323528" y="926107"/>
            <a:ext cx="8568952" cy="4093915"/>
          </a:xfrm>
        </p:spPr>
        <p:txBody>
          <a:bodyPr/>
          <a:lstStyle/>
          <a:p>
            <a:r>
              <a:rPr lang="en-IN" dirty="0"/>
              <a:t>With Inverted Tables:</a:t>
            </a:r>
          </a:p>
          <a:p>
            <a:pPr lvl="1"/>
            <a:r>
              <a:rPr lang="en-IN" dirty="0"/>
              <a:t>Retrieve the records based on any field in sorted order</a:t>
            </a:r>
          </a:p>
          <a:p>
            <a:pPr lvl="1"/>
            <a:r>
              <a:rPr lang="en-IN" dirty="0"/>
              <a:t>Inverted Table maintains the </a:t>
            </a:r>
          </a:p>
          <a:p>
            <a:pPr lvl="2"/>
            <a:r>
              <a:rPr lang="en-IN" sz="2000" dirty="0"/>
              <a:t>index numbers of column</a:t>
            </a:r>
          </a:p>
          <a:p>
            <a:pPr lvl="2"/>
            <a:r>
              <a:rPr lang="en-IN" sz="2000" dirty="0"/>
              <a:t>Sorted on the respective key</a:t>
            </a:r>
          </a:p>
        </p:txBody>
      </p:sp>
    </p:spTree>
    <p:extLst>
      <p:ext uri="{BB962C8B-B14F-4D97-AF65-F5344CB8AC3E}">
        <p14:creationId xmlns:p14="http://schemas.microsoft.com/office/powerpoint/2010/main" val="2400271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AE84B5-930F-4FD4-A287-24DD47DA8852}"/>
              </a:ext>
            </a:extLst>
          </p:cNvPr>
          <p:cNvSpPr>
            <a:spLocks noGrp="1"/>
          </p:cNvSpPr>
          <p:nvPr>
            <p:ph type="body" sz="quarter" idx="10"/>
          </p:nvPr>
        </p:nvSpPr>
        <p:spPr/>
        <p:txBody>
          <a:bodyPr/>
          <a:lstStyle/>
          <a:p>
            <a:endParaRPr lang="en-IN"/>
          </a:p>
        </p:txBody>
      </p:sp>
      <p:pic>
        <p:nvPicPr>
          <p:cNvPr id="4" name="Content Placeholder 3">
            <a:extLst>
              <a:ext uri="{FF2B5EF4-FFF2-40B4-BE49-F238E27FC236}">
                <a16:creationId xmlns:a16="http://schemas.microsoft.com/office/drawing/2014/main" id="{5D3C0BA0-5519-4A08-A225-9A58F4F24B11}"/>
              </a:ext>
            </a:extLst>
          </p:cNvPr>
          <p:cNvPicPr>
            <a:picLocks noGrp="1" noChangeAspect="1"/>
          </p:cNvPicPr>
          <p:nvPr>
            <p:ph idx="1"/>
          </p:nvPr>
        </p:nvPicPr>
        <p:blipFill>
          <a:blip r:embed="rId2"/>
          <a:stretch>
            <a:fillRect/>
          </a:stretch>
        </p:blipFill>
        <p:spPr>
          <a:xfrm>
            <a:off x="467544" y="111603"/>
            <a:ext cx="8064896" cy="503189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F010003-0A14-4755-BEBE-70A533F12ACE}"/>
                  </a:ext>
                </a:extLst>
              </p14:cNvPr>
              <p14:cNvContentPartPr/>
              <p14:nvPr/>
            </p14:nvContentPartPr>
            <p14:xfrm>
              <a:off x="2219400" y="1819440"/>
              <a:ext cx="5067720" cy="2576880"/>
            </p14:xfrm>
          </p:contentPart>
        </mc:Choice>
        <mc:Fallback xmlns="">
          <p:pic>
            <p:nvPicPr>
              <p:cNvPr id="3" name="Ink 2">
                <a:extLst>
                  <a:ext uri="{FF2B5EF4-FFF2-40B4-BE49-F238E27FC236}">
                    <a16:creationId xmlns:a16="http://schemas.microsoft.com/office/drawing/2014/main" id="{2F010003-0A14-4755-BEBE-70A533F12ACE}"/>
                  </a:ext>
                </a:extLst>
              </p:cNvPr>
              <p:cNvPicPr/>
              <p:nvPr/>
            </p:nvPicPr>
            <p:blipFill>
              <a:blip r:embed="rId4"/>
              <a:stretch>
                <a:fillRect/>
              </a:stretch>
            </p:blipFill>
            <p:spPr>
              <a:xfrm>
                <a:off x="2210040" y="1810080"/>
                <a:ext cx="5086440" cy="2595600"/>
              </a:xfrm>
              <a:prstGeom prst="rect">
                <a:avLst/>
              </a:prstGeom>
            </p:spPr>
          </p:pic>
        </mc:Fallback>
      </mc:AlternateContent>
    </p:spTree>
    <p:extLst>
      <p:ext uri="{BB962C8B-B14F-4D97-AF65-F5344CB8AC3E}">
        <p14:creationId xmlns:p14="http://schemas.microsoft.com/office/powerpoint/2010/main" val="2439031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Symbol Tables</a:t>
            </a:r>
          </a:p>
        </p:txBody>
      </p:sp>
      <p:sp>
        <p:nvSpPr>
          <p:cNvPr id="3" name="Content Placeholder 2"/>
          <p:cNvSpPr>
            <a:spLocks noGrp="1"/>
          </p:cNvSpPr>
          <p:nvPr>
            <p:ph idx="1"/>
          </p:nvPr>
        </p:nvSpPr>
        <p:spPr/>
        <p:txBody>
          <a:bodyPr/>
          <a:lstStyle/>
          <a:p>
            <a:r>
              <a:rPr lang="en-IN" dirty="0"/>
              <a:t>To store information about the presence of various entities. Entities are:</a:t>
            </a:r>
          </a:p>
          <a:p>
            <a:pPr lvl="1"/>
            <a:r>
              <a:rPr lang="en-IN" dirty="0"/>
              <a:t>Variables</a:t>
            </a:r>
          </a:p>
          <a:p>
            <a:pPr lvl="1"/>
            <a:r>
              <a:rPr lang="en-IN" dirty="0"/>
              <a:t>Function names</a:t>
            </a:r>
          </a:p>
          <a:p>
            <a:pPr lvl="1"/>
            <a:r>
              <a:rPr lang="en-IN" dirty="0"/>
              <a:t>Interfaces</a:t>
            </a:r>
          </a:p>
          <a:p>
            <a:pPr lvl="1"/>
            <a:r>
              <a:rPr lang="en-IN" dirty="0"/>
              <a:t>Objects </a:t>
            </a:r>
          </a:p>
          <a:p>
            <a:pPr lvl="1"/>
            <a:r>
              <a:rPr lang="en-IN" dirty="0"/>
              <a:t>Classes</a:t>
            </a:r>
          </a:p>
          <a:p>
            <a:r>
              <a:rPr lang="en-IN" dirty="0"/>
              <a:t>Used in compilers.</a:t>
            </a:r>
          </a:p>
          <a:p>
            <a:pPr lvl="1"/>
            <a:r>
              <a:rPr lang="en-IN" dirty="0"/>
              <a:t>Analysis</a:t>
            </a:r>
          </a:p>
          <a:p>
            <a:pPr lvl="1"/>
            <a:r>
              <a:rPr lang="en-IN" dirty="0"/>
              <a:t>Synthesis</a:t>
            </a:r>
          </a:p>
          <a:p>
            <a:pPr marL="0" indent="0">
              <a:buNone/>
            </a:pPr>
            <a:endParaRPr lang="en-IN" dirty="0"/>
          </a:p>
        </p:txBody>
      </p:sp>
    </p:spTree>
    <p:extLst>
      <p:ext uri="{BB962C8B-B14F-4D97-AF65-F5344CB8AC3E}">
        <p14:creationId xmlns:p14="http://schemas.microsoft.com/office/powerpoint/2010/main" val="2078631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Symbol Tables</a:t>
            </a:r>
          </a:p>
        </p:txBody>
      </p:sp>
      <p:sp>
        <p:nvSpPr>
          <p:cNvPr id="3" name="Content Placeholder 2"/>
          <p:cNvSpPr>
            <a:spLocks noGrp="1"/>
          </p:cNvSpPr>
          <p:nvPr>
            <p:ph idx="1"/>
          </p:nvPr>
        </p:nvSpPr>
        <p:spPr/>
        <p:txBody>
          <a:bodyPr/>
          <a:lstStyle/>
          <a:p>
            <a:r>
              <a:rPr lang="en-IN" dirty="0"/>
              <a:t>Depends on the programming language:</a:t>
            </a:r>
          </a:p>
          <a:p>
            <a:r>
              <a:rPr lang="en-IN" dirty="0"/>
              <a:t>Store the name of all entities in a structured form at one location</a:t>
            </a:r>
          </a:p>
          <a:p>
            <a:r>
              <a:rPr lang="en-IN" dirty="0"/>
              <a:t>Verification of declaration of a variable</a:t>
            </a:r>
          </a:p>
          <a:p>
            <a:r>
              <a:rPr lang="en-IN" dirty="0"/>
              <a:t>Semantic verification of </a:t>
            </a:r>
          </a:p>
          <a:p>
            <a:pPr lvl="1"/>
            <a:r>
              <a:rPr lang="en-IN" sz="1600" dirty="0"/>
              <a:t>Assignment</a:t>
            </a:r>
          </a:p>
          <a:p>
            <a:pPr lvl="1"/>
            <a:r>
              <a:rPr lang="en-IN" sz="1600" dirty="0"/>
              <a:t>Expressions</a:t>
            </a:r>
          </a:p>
          <a:p>
            <a:r>
              <a:rPr lang="en-IN" dirty="0"/>
              <a:t>Determining the scope of a name.</a:t>
            </a:r>
          </a:p>
          <a:p>
            <a:r>
              <a:rPr lang="en-IN" dirty="0"/>
              <a:t>Represented either as</a:t>
            </a:r>
          </a:p>
          <a:p>
            <a:pPr lvl="1"/>
            <a:r>
              <a:rPr lang="en-IN" sz="1600" dirty="0"/>
              <a:t>Linear</a:t>
            </a:r>
          </a:p>
          <a:p>
            <a:pPr lvl="1"/>
            <a:r>
              <a:rPr lang="en-IN" sz="1600" dirty="0"/>
              <a:t>Hash</a:t>
            </a:r>
          </a:p>
          <a:p>
            <a:r>
              <a:rPr lang="en-IN" dirty="0"/>
              <a:t>Format:</a:t>
            </a:r>
          </a:p>
          <a:p>
            <a:pPr lvl="1"/>
            <a:r>
              <a:rPr lang="en-IN" dirty="0"/>
              <a:t>&lt;</a:t>
            </a:r>
            <a:r>
              <a:rPr lang="en-IN" dirty="0">
                <a:solidFill>
                  <a:srgbClr val="FF0000"/>
                </a:solidFill>
              </a:rPr>
              <a:t>symbol name</a:t>
            </a:r>
            <a:r>
              <a:rPr lang="en-IN" dirty="0"/>
              <a:t>, </a:t>
            </a:r>
            <a:r>
              <a:rPr lang="en-IN" dirty="0">
                <a:solidFill>
                  <a:srgbClr val="0070C0"/>
                </a:solidFill>
              </a:rPr>
              <a:t>type</a:t>
            </a:r>
            <a:r>
              <a:rPr lang="en-IN" dirty="0"/>
              <a:t>, </a:t>
            </a:r>
            <a:r>
              <a:rPr lang="en-IN" dirty="0">
                <a:solidFill>
                  <a:schemeClr val="accent3">
                    <a:lumMod val="50000"/>
                  </a:schemeClr>
                </a:solidFill>
              </a:rPr>
              <a:t>attribute</a:t>
            </a:r>
            <a:r>
              <a:rPr lang="en-IN" dirty="0"/>
              <a:t>&gt;</a:t>
            </a:r>
          </a:p>
        </p:txBody>
      </p:sp>
    </p:spTree>
    <p:extLst>
      <p:ext uri="{BB962C8B-B14F-4D97-AF65-F5344CB8AC3E}">
        <p14:creationId xmlns:p14="http://schemas.microsoft.com/office/powerpoint/2010/main" val="4036623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Example</a:t>
            </a:r>
          </a:p>
        </p:txBody>
      </p:sp>
      <p:sp>
        <p:nvSpPr>
          <p:cNvPr id="3" name="Content Placeholder 2"/>
          <p:cNvSpPr>
            <a:spLocks noGrp="1"/>
          </p:cNvSpPr>
          <p:nvPr>
            <p:ph idx="1"/>
          </p:nvPr>
        </p:nvSpPr>
        <p:spPr/>
        <p:txBody>
          <a:bodyPr/>
          <a:lstStyle/>
          <a:p>
            <a:r>
              <a:rPr lang="en-IN" dirty="0"/>
              <a:t>Declaration of statement in C Programming language:</a:t>
            </a:r>
          </a:p>
          <a:p>
            <a:pPr lvl="1"/>
            <a:r>
              <a:rPr lang="en-IN" dirty="0"/>
              <a:t>static float </a:t>
            </a:r>
            <a:r>
              <a:rPr lang="en-IN" dirty="0" err="1"/>
              <a:t>rateOfInterest</a:t>
            </a:r>
            <a:r>
              <a:rPr lang="en-IN" dirty="0"/>
              <a:t>;</a:t>
            </a:r>
          </a:p>
          <a:p>
            <a:r>
              <a:rPr lang="en-IN" dirty="0"/>
              <a:t>Symbol Table Entry:</a:t>
            </a:r>
          </a:p>
          <a:p>
            <a:pPr lvl="1"/>
            <a:r>
              <a:rPr lang="en-IN" dirty="0"/>
              <a:t>&lt;</a:t>
            </a:r>
            <a:r>
              <a:rPr lang="en-IN" dirty="0" err="1"/>
              <a:t>rateOfInterest</a:t>
            </a:r>
            <a:r>
              <a:rPr lang="en-IN" dirty="0"/>
              <a:t>, float, static&gt;</a:t>
            </a:r>
          </a:p>
          <a:p>
            <a:endParaRPr lang="en-IN" dirty="0"/>
          </a:p>
          <a:p>
            <a:r>
              <a:rPr lang="en-IN" dirty="0"/>
              <a:t>Symbol Tables can be implemented as:</a:t>
            </a:r>
          </a:p>
          <a:p>
            <a:pPr lvl="1"/>
            <a:r>
              <a:rPr lang="en-IN" dirty="0"/>
              <a:t>Linear List (Sorted / Unsorted) </a:t>
            </a:r>
          </a:p>
          <a:p>
            <a:pPr lvl="1"/>
            <a:r>
              <a:rPr lang="en-IN" dirty="0"/>
              <a:t>Binary Search Tree</a:t>
            </a:r>
          </a:p>
          <a:p>
            <a:pPr lvl="1"/>
            <a:r>
              <a:rPr lang="en-IN" dirty="0"/>
              <a:t>Hash Table</a:t>
            </a:r>
          </a:p>
        </p:txBody>
      </p:sp>
    </p:spTree>
    <p:extLst>
      <p:ext uri="{BB962C8B-B14F-4D97-AF65-F5344CB8AC3E}">
        <p14:creationId xmlns:p14="http://schemas.microsoft.com/office/powerpoint/2010/main" val="3705094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ADT of Symbol Table</a:t>
            </a:r>
          </a:p>
        </p:txBody>
      </p:sp>
      <p:sp>
        <p:nvSpPr>
          <p:cNvPr id="3" name="Content Placeholder 2"/>
          <p:cNvSpPr>
            <a:spLocks noGrp="1"/>
          </p:cNvSpPr>
          <p:nvPr>
            <p:ph idx="1"/>
          </p:nvPr>
        </p:nvSpPr>
        <p:spPr/>
        <p:txBody>
          <a:bodyPr/>
          <a:lstStyle/>
          <a:p>
            <a:r>
              <a:rPr lang="en-IN" dirty="0"/>
              <a:t>insert()</a:t>
            </a:r>
          </a:p>
          <a:p>
            <a:pPr lvl="1"/>
            <a:r>
              <a:rPr lang="en-IN" dirty="0"/>
              <a:t>Used in analysis phase</a:t>
            </a:r>
          </a:p>
          <a:p>
            <a:pPr lvl="1"/>
            <a:r>
              <a:rPr lang="en-IN" dirty="0"/>
              <a:t>To add the unique symbols / names in the source code</a:t>
            </a:r>
          </a:p>
          <a:p>
            <a:pPr lvl="1"/>
            <a:r>
              <a:rPr lang="en-IN" dirty="0"/>
              <a:t>Symbol Attribute: value, state, scope, type</a:t>
            </a:r>
          </a:p>
          <a:p>
            <a:pPr lvl="1"/>
            <a:r>
              <a:rPr lang="en-IN" dirty="0"/>
              <a:t>Example:</a:t>
            </a:r>
          </a:p>
          <a:p>
            <a:pPr lvl="2"/>
            <a:r>
              <a:rPr lang="en-IN" dirty="0" err="1"/>
              <a:t>int</a:t>
            </a:r>
            <a:r>
              <a:rPr lang="en-IN" dirty="0"/>
              <a:t> a;</a:t>
            </a:r>
          </a:p>
          <a:p>
            <a:pPr lvl="2"/>
            <a:r>
              <a:rPr lang="en-IN" dirty="0"/>
              <a:t>insert(a, </a:t>
            </a:r>
            <a:r>
              <a:rPr lang="en-IN" dirty="0" err="1"/>
              <a:t>int</a:t>
            </a:r>
            <a:r>
              <a:rPr lang="en-IN" dirty="0"/>
              <a:t>)</a:t>
            </a:r>
          </a:p>
        </p:txBody>
      </p:sp>
    </p:spTree>
    <p:extLst>
      <p:ext uri="{BB962C8B-B14F-4D97-AF65-F5344CB8AC3E}">
        <p14:creationId xmlns:p14="http://schemas.microsoft.com/office/powerpoint/2010/main" val="3838218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ADT of Symbol Table</a:t>
            </a:r>
          </a:p>
        </p:txBody>
      </p:sp>
      <p:sp>
        <p:nvSpPr>
          <p:cNvPr id="3" name="Content Placeholder 2"/>
          <p:cNvSpPr>
            <a:spLocks noGrp="1"/>
          </p:cNvSpPr>
          <p:nvPr>
            <p:ph idx="1"/>
          </p:nvPr>
        </p:nvSpPr>
        <p:spPr/>
        <p:txBody>
          <a:bodyPr/>
          <a:lstStyle/>
          <a:p>
            <a:r>
              <a:rPr lang="en-IN" dirty="0"/>
              <a:t>lookup()</a:t>
            </a:r>
          </a:p>
          <a:p>
            <a:r>
              <a:rPr lang="en-IN" dirty="0"/>
              <a:t>To search the name in a symbol table for determining</a:t>
            </a:r>
          </a:p>
          <a:p>
            <a:pPr lvl="1"/>
            <a:r>
              <a:rPr lang="en-IN" dirty="0"/>
              <a:t>Occurrence of Symbol in the table</a:t>
            </a:r>
          </a:p>
          <a:p>
            <a:pPr lvl="1"/>
            <a:r>
              <a:rPr lang="en-IN" dirty="0"/>
              <a:t>Declared before using the symbol</a:t>
            </a:r>
          </a:p>
          <a:p>
            <a:pPr lvl="1"/>
            <a:r>
              <a:rPr lang="en-IN" dirty="0"/>
              <a:t>Name is used in the scope</a:t>
            </a:r>
          </a:p>
          <a:p>
            <a:pPr lvl="1"/>
            <a:r>
              <a:rPr lang="en-IN" dirty="0"/>
              <a:t>Symbol is initialized</a:t>
            </a:r>
          </a:p>
          <a:p>
            <a:pPr lvl="1"/>
            <a:r>
              <a:rPr lang="en-IN" dirty="0"/>
              <a:t>Declaration of same symbol in multiple times</a:t>
            </a:r>
          </a:p>
          <a:p>
            <a:r>
              <a:rPr lang="en-IN" dirty="0"/>
              <a:t>Example:</a:t>
            </a:r>
          </a:p>
          <a:p>
            <a:pPr lvl="1"/>
            <a:r>
              <a:rPr lang="en-IN" dirty="0"/>
              <a:t>lookup(a)</a:t>
            </a:r>
          </a:p>
          <a:p>
            <a:pPr lvl="1"/>
            <a:r>
              <a:rPr lang="en-IN" dirty="0"/>
              <a:t>Returns 0 – if the symbol is not declared</a:t>
            </a:r>
          </a:p>
          <a:p>
            <a:pPr lvl="1"/>
            <a:r>
              <a:rPr lang="en-IN" dirty="0"/>
              <a:t>Returns the attributes from the table if the symbol is declared</a:t>
            </a:r>
          </a:p>
          <a:p>
            <a:endParaRPr lang="en-IN" dirty="0"/>
          </a:p>
        </p:txBody>
      </p:sp>
    </p:spTree>
    <p:extLst>
      <p:ext uri="{BB962C8B-B14F-4D97-AF65-F5344CB8AC3E}">
        <p14:creationId xmlns:p14="http://schemas.microsoft.com/office/powerpoint/2010/main" val="601892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Scope in Symbol Table</a:t>
            </a:r>
          </a:p>
        </p:txBody>
      </p:sp>
      <p:sp>
        <p:nvSpPr>
          <p:cNvPr id="3" name="Content Placeholder 2"/>
          <p:cNvSpPr>
            <a:spLocks noGrp="1"/>
          </p:cNvSpPr>
          <p:nvPr>
            <p:ph idx="1"/>
          </p:nvPr>
        </p:nvSpPr>
        <p:spPr>
          <a:xfrm>
            <a:off x="323528" y="854099"/>
            <a:ext cx="3600400" cy="4093915"/>
          </a:xfrm>
        </p:spPr>
        <p:txBody>
          <a:bodyPr/>
          <a:lstStyle/>
          <a:p>
            <a:r>
              <a:rPr lang="en-IN" dirty="0"/>
              <a:t>Two types of symbol tables</a:t>
            </a:r>
          </a:p>
          <a:p>
            <a:pPr lvl="1"/>
            <a:r>
              <a:rPr lang="en-IN" dirty="0"/>
              <a:t>Global Symbol Table</a:t>
            </a:r>
          </a:p>
          <a:p>
            <a:pPr lvl="1"/>
            <a:r>
              <a:rPr lang="en-IN" dirty="0"/>
              <a:t>Scope Symbol Table</a:t>
            </a:r>
          </a:p>
          <a:p>
            <a:endParaRPr lang="en-IN" dirty="0"/>
          </a:p>
          <a:p>
            <a:pPr marL="0" indent="0">
              <a:buNone/>
            </a:pPr>
            <a:endParaRPr lang="en-IN" dirty="0"/>
          </a:p>
          <a:p>
            <a:pPr marL="0" indent="0">
              <a:buNone/>
            </a:pPr>
            <a:r>
              <a:rPr lang="en-IN" dirty="0"/>
              <a:t>Consider the following code</a:t>
            </a:r>
          </a:p>
        </p:txBody>
      </p:sp>
      <p:sp>
        <p:nvSpPr>
          <p:cNvPr id="7" name="Content Placeholder 2"/>
          <p:cNvSpPr txBox="1">
            <a:spLocks/>
          </p:cNvSpPr>
          <p:nvPr/>
        </p:nvSpPr>
        <p:spPr>
          <a:xfrm>
            <a:off x="3995936" y="854444"/>
            <a:ext cx="2448272" cy="4289056"/>
          </a:xfrm>
          <a:prstGeom prst="rect">
            <a:avLst/>
          </a:prstGeom>
        </p:spPr>
        <p:txBody>
          <a:bodyPr/>
          <a:lstStyle>
            <a:lvl1pPr marL="342900" indent="-342900" algn="l" defTabSz="914400" rtl="0" eaLnBrk="1" latinLnBrk="1" hangingPunct="1">
              <a:spcBef>
                <a:spcPct val="20000"/>
              </a:spcBef>
              <a:buFont typeface="Arial" pitchFamily="34" charset="0"/>
              <a:buChar char="•"/>
              <a:defRPr sz="2000" kern="1200">
                <a:solidFill>
                  <a:srgbClr val="002060"/>
                </a:solidFill>
                <a:latin typeface="+mn-lt"/>
                <a:ea typeface="+mn-ea"/>
                <a:cs typeface="+mn-cs"/>
              </a:defRPr>
            </a:lvl1pPr>
            <a:lvl2pPr marL="742950" indent="-28575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1800" dirty="0" err="1"/>
              <a:t>int</a:t>
            </a:r>
            <a:r>
              <a:rPr lang="en-IN" sz="1800" dirty="0"/>
              <a:t> a = 1;</a:t>
            </a:r>
          </a:p>
          <a:p>
            <a:pPr marL="0" indent="0">
              <a:buNone/>
            </a:pPr>
            <a:r>
              <a:rPr lang="en-IN" sz="1800" dirty="0"/>
              <a:t>void function_1(){</a:t>
            </a:r>
          </a:p>
          <a:p>
            <a:pPr marL="400050" lvl="1" indent="0">
              <a:buNone/>
            </a:pPr>
            <a:r>
              <a:rPr lang="en-IN" sz="1800" dirty="0" err="1"/>
              <a:t>int</a:t>
            </a:r>
            <a:r>
              <a:rPr lang="en-IN" sz="1800" dirty="0"/>
              <a:t> a_1;</a:t>
            </a:r>
          </a:p>
          <a:p>
            <a:pPr marL="400050" lvl="1" indent="0">
              <a:buNone/>
            </a:pPr>
            <a:r>
              <a:rPr lang="en-IN" sz="1800" dirty="0"/>
              <a:t>float a_2; {</a:t>
            </a:r>
          </a:p>
          <a:p>
            <a:pPr marL="800100" lvl="2" indent="0">
              <a:buNone/>
            </a:pPr>
            <a:r>
              <a:rPr lang="en-IN" sz="1800" dirty="0" err="1">
                <a:solidFill>
                  <a:srgbClr val="FF0000"/>
                </a:solidFill>
              </a:rPr>
              <a:t>int</a:t>
            </a:r>
            <a:r>
              <a:rPr lang="en-IN" sz="1800" dirty="0">
                <a:solidFill>
                  <a:srgbClr val="FF0000"/>
                </a:solidFill>
              </a:rPr>
              <a:t> a_2_1;</a:t>
            </a:r>
          </a:p>
          <a:p>
            <a:pPr marL="800100" lvl="2" indent="0">
              <a:buNone/>
            </a:pPr>
            <a:r>
              <a:rPr lang="en-IN" sz="1800" dirty="0" err="1">
                <a:solidFill>
                  <a:srgbClr val="FF0000"/>
                </a:solidFill>
              </a:rPr>
              <a:t>int</a:t>
            </a:r>
            <a:r>
              <a:rPr lang="en-IN" sz="1800" dirty="0">
                <a:solidFill>
                  <a:srgbClr val="FF0000"/>
                </a:solidFill>
              </a:rPr>
              <a:t> a_2_2;</a:t>
            </a:r>
          </a:p>
          <a:p>
            <a:pPr marL="400050" lvl="1" indent="0">
              <a:buNone/>
            </a:pPr>
            <a:r>
              <a:rPr lang="en-IN" sz="1800" dirty="0"/>
              <a:t>} </a:t>
            </a:r>
          </a:p>
          <a:p>
            <a:pPr marL="400050" lvl="1" indent="0">
              <a:buNone/>
            </a:pPr>
            <a:r>
              <a:rPr lang="en-IN" sz="1800" dirty="0"/>
              <a:t>char a_3; {</a:t>
            </a:r>
          </a:p>
          <a:p>
            <a:pPr marL="800100" lvl="2" indent="0">
              <a:buNone/>
            </a:pPr>
            <a:r>
              <a:rPr lang="en-IN" sz="1800" dirty="0" err="1">
                <a:solidFill>
                  <a:srgbClr val="FF0000"/>
                </a:solidFill>
              </a:rPr>
              <a:t>int</a:t>
            </a:r>
            <a:r>
              <a:rPr lang="en-IN" sz="1800" dirty="0">
                <a:solidFill>
                  <a:srgbClr val="FF0000"/>
                </a:solidFill>
              </a:rPr>
              <a:t> a_3_1;</a:t>
            </a:r>
          </a:p>
          <a:p>
            <a:pPr marL="800100" lvl="2" indent="0">
              <a:buNone/>
            </a:pPr>
            <a:r>
              <a:rPr lang="en-IN" sz="1800" dirty="0" err="1">
                <a:solidFill>
                  <a:srgbClr val="FF0000"/>
                </a:solidFill>
              </a:rPr>
              <a:t>int</a:t>
            </a:r>
            <a:r>
              <a:rPr lang="en-IN" sz="1800" dirty="0">
                <a:solidFill>
                  <a:srgbClr val="FF0000"/>
                </a:solidFill>
              </a:rPr>
              <a:t> a_3_2;</a:t>
            </a:r>
            <a:endParaRPr lang="en-IN" sz="2200" dirty="0">
              <a:solidFill>
                <a:srgbClr val="FF0000"/>
              </a:solidFill>
            </a:endParaRPr>
          </a:p>
          <a:p>
            <a:pPr marL="400050" lvl="1" indent="0">
              <a:buNone/>
            </a:pPr>
            <a:r>
              <a:rPr lang="en-IN" sz="1800" dirty="0"/>
              <a:t>} </a:t>
            </a:r>
          </a:p>
          <a:p>
            <a:pPr marL="0" lvl="1" indent="0">
              <a:buNone/>
            </a:pPr>
            <a:r>
              <a:rPr lang="en-IN" sz="1800" dirty="0"/>
              <a:t>}</a:t>
            </a:r>
          </a:p>
          <a:p>
            <a:pPr marL="400050" lvl="1" indent="-400050">
              <a:buNone/>
            </a:pPr>
            <a:r>
              <a:rPr lang="en-IN" sz="1800" dirty="0"/>
              <a:t>…</a:t>
            </a:r>
          </a:p>
        </p:txBody>
      </p:sp>
      <p:sp>
        <p:nvSpPr>
          <p:cNvPr id="8" name="Content Placeholder 2"/>
          <p:cNvSpPr txBox="1">
            <a:spLocks/>
          </p:cNvSpPr>
          <p:nvPr/>
        </p:nvSpPr>
        <p:spPr>
          <a:xfrm>
            <a:off x="6228184" y="854444"/>
            <a:ext cx="2448272" cy="4289056"/>
          </a:xfrm>
          <a:prstGeom prst="rect">
            <a:avLst/>
          </a:prstGeom>
        </p:spPr>
        <p:txBody>
          <a:bodyPr/>
          <a:lstStyle>
            <a:lvl1pPr marL="342900" indent="-342900" algn="l" defTabSz="914400" rtl="0" eaLnBrk="1" latinLnBrk="1" hangingPunct="1">
              <a:spcBef>
                <a:spcPct val="20000"/>
              </a:spcBef>
              <a:buFont typeface="Arial" pitchFamily="34" charset="0"/>
              <a:buChar char="•"/>
              <a:defRPr sz="2000" kern="1200">
                <a:solidFill>
                  <a:srgbClr val="002060"/>
                </a:solidFill>
                <a:latin typeface="+mn-lt"/>
                <a:ea typeface="+mn-ea"/>
                <a:cs typeface="+mn-cs"/>
              </a:defRPr>
            </a:lvl1pPr>
            <a:lvl2pPr marL="742950" indent="-28575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1800" dirty="0" err="1"/>
              <a:t>int</a:t>
            </a:r>
            <a:r>
              <a:rPr lang="en-IN" sz="1800" dirty="0"/>
              <a:t> function_2(){</a:t>
            </a:r>
          </a:p>
          <a:p>
            <a:pPr marL="400050" lvl="1" indent="0">
              <a:buNone/>
            </a:pPr>
            <a:r>
              <a:rPr lang="en-IN" sz="1800" dirty="0" err="1"/>
              <a:t>int</a:t>
            </a:r>
            <a:r>
              <a:rPr lang="en-IN" sz="1800" dirty="0"/>
              <a:t> b_1;</a:t>
            </a:r>
          </a:p>
          <a:p>
            <a:pPr marL="400050" lvl="1" indent="0">
              <a:buNone/>
            </a:pPr>
            <a:r>
              <a:rPr lang="en-IN" sz="1800" dirty="0" err="1"/>
              <a:t>Int</a:t>
            </a:r>
            <a:r>
              <a:rPr lang="en-IN" sz="1800" dirty="0"/>
              <a:t> b_2; {</a:t>
            </a:r>
          </a:p>
          <a:p>
            <a:pPr marL="800100" lvl="2" indent="0">
              <a:buNone/>
            </a:pPr>
            <a:r>
              <a:rPr lang="en-IN" sz="1800" dirty="0" err="1">
                <a:solidFill>
                  <a:srgbClr val="FF0000"/>
                </a:solidFill>
              </a:rPr>
              <a:t>int</a:t>
            </a:r>
            <a:r>
              <a:rPr lang="en-IN" sz="1800" dirty="0">
                <a:solidFill>
                  <a:srgbClr val="FF0000"/>
                </a:solidFill>
              </a:rPr>
              <a:t> b_2_1;</a:t>
            </a:r>
          </a:p>
          <a:p>
            <a:pPr marL="800100" lvl="2" indent="0">
              <a:buNone/>
            </a:pPr>
            <a:r>
              <a:rPr lang="en-IN" sz="1800" dirty="0" err="1">
                <a:solidFill>
                  <a:srgbClr val="FF0000"/>
                </a:solidFill>
              </a:rPr>
              <a:t>int</a:t>
            </a:r>
            <a:r>
              <a:rPr lang="en-IN" sz="1800" dirty="0">
                <a:solidFill>
                  <a:srgbClr val="FF0000"/>
                </a:solidFill>
              </a:rPr>
              <a:t> b_2_2;</a:t>
            </a:r>
          </a:p>
          <a:p>
            <a:pPr marL="400050" lvl="1" indent="0">
              <a:buNone/>
            </a:pPr>
            <a:r>
              <a:rPr lang="en-IN" sz="1800" dirty="0"/>
              <a:t>} </a:t>
            </a:r>
          </a:p>
          <a:p>
            <a:pPr marL="400050" lvl="1" indent="0">
              <a:buNone/>
            </a:pPr>
            <a:r>
              <a:rPr lang="en-IN" sz="1800" dirty="0" err="1"/>
              <a:t>int</a:t>
            </a:r>
            <a:r>
              <a:rPr lang="en-IN" sz="1800" dirty="0"/>
              <a:t> b_3;</a:t>
            </a:r>
          </a:p>
          <a:p>
            <a:pPr marL="400050" lvl="1" indent="-400050">
              <a:buNone/>
            </a:pPr>
            <a:r>
              <a:rPr lang="en-IN" sz="1800" dirty="0"/>
              <a:t>}</a:t>
            </a:r>
          </a:p>
          <a:p>
            <a:pPr marL="400050" lvl="1" indent="-400050">
              <a:buNone/>
            </a:pPr>
            <a:r>
              <a:rPr lang="en-IN" sz="1800" dirty="0"/>
              <a:t>…</a:t>
            </a:r>
          </a:p>
        </p:txBody>
      </p:sp>
    </p:spTree>
    <p:extLst>
      <p:ext uri="{BB962C8B-B14F-4D97-AF65-F5344CB8AC3E}">
        <p14:creationId xmlns:p14="http://schemas.microsoft.com/office/powerpoint/2010/main" val="3513012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Tables</a:t>
            </a:r>
          </a:p>
        </p:txBody>
      </p:sp>
      <p:sp>
        <p:nvSpPr>
          <p:cNvPr id="3" name="Content Placeholder 2"/>
          <p:cNvSpPr>
            <a:spLocks noGrp="1"/>
          </p:cNvSpPr>
          <p:nvPr>
            <p:ph idx="1"/>
          </p:nvPr>
        </p:nvSpPr>
        <p:spPr/>
        <p:txBody>
          <a:bodyPr/>
          <a:lstStyle/>
          <a:p>
            <a:r>
              <a:rPr lang="en-IN" dirty="0"/>
              <a:t>Plays a significant role in information retrieval</a:t>
            </a:r>
          </a:p>
          <a:p>
            <a:r>
              <a:rPr lang="en-IN" dirty="0"/>
              <a:t>Stored as (key, value) pair. </a:t>
            </a:r>
          </a:p>
          <a:p>
            <a:r>
              <a:rPr lang="en-IN" dirty="0"/>
              <a:t>To find a record with a given key value, k, access the index by its key.</a:t>
            </a:r>
          </a:p>
          <a:p>
            <a:r>
              <a:rPr lang="en-IN" dirty="0"/>
              <a:t>Example: </a:t>
            </a:r>
          </a:p>
          <a:p>
            <a:r>
              <a:rPr lang="en-IN" dirty="0"/>
              <a:t>Your name and the associated telephone number in the telephone book</a:t>
            </a:r>
          </a:p>
          <a:p>
            <a:r>
              <a:rPr lang="en-IN" dirty="0"/>
              <a:t>Key – name</a:t>
            </a:r>
          </a:p>
          <a:p>
            <a:r>
              <a:rPr lang="en-IN" dirty="0"/>
              <a:t>Value – telephone number</a:t>
            </a:r>
          </a:p>
          <a:p>
            <a:endParaRPr lang="en-IN" dirty="0"/>
          </a:p>
          <a:p>
            <a:endParaRPr lang="en-IN" dirty="0"/>
          </a:p>
        </p:txBody>
      </p:sp>
    </p:spTree>
    <p:extLst>
      <p:ext uri="{BB962C8B-B14F-4D97-AF65-F5344CB8AC3E}">
        <p14:creationId xmlns:p14="http://schemas.microsoft.com/office/powerpoint/2010/main" val="4224185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Symbol Table</a:t>
            </a:r>
          </a:p>
        </p:txBody>
      </p:sp>
      <p:graphicFrame>
        <p:nvGraphicFramePr>
          <p:cNvPr id="4" name="Table 3"/>
          <p:cNvGraphicFramePr>
            <a:graphicFrameLocks noGrp="1"/>
          </p:cNvGraphicFramePr>
          <p:nvPr>
            <p:extLst>
              <p:ext uri="{D42A27DB-BD31-4B8C-83A1-F6EECF244321}">
                <p14:modId xmlns:p14="http://schemas.microsoft.com/office/powerpoint/2010/main" val="3533485505"/>
              </p:ext>
            </p:extLst>
          </p:nvPr>
        </p:nvGraphicFramePr>
        <p:xfrm>
          <a:off x="2939988" y="1131590"/>
          <a:ext cx="3264024" cy="1112520"/>
        </p:xfrm>
        <a:graphic>
          <a:graphicData uri="http://schemas.openxmlformats.org/drawingml/2006/table">
            <a:tbl>
              <a:tblPr firstRow="1" bandRow="1">
                <a:tableStyleId>{00A15C55-8517-42AA-B614-E9B94910E393}</a:tableStyleId>
              </a:tblPr>
              <a:tblGrid>
                <a:gridCol w="1391816">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tblGrid>
              <a:tr h="370840">
                <a:tc>
                  <a:txBody>
                    <a:bodyPr/>
                    <a:lstStyle/>
                    <a:p>
                      <a:r>
                        <a:rPr lang="en-IN" dirty="0"/>
                        <a:t>Value</a:t>
                      </a:r>
                    </a:p>
                  </a:txBody>
                  <a:tcPr/>
                </a:tc>
                <a:tc>
                  <a:txBody>
                    <a:bodyPr/>
                    <a:lstStyle/>
                    <a:p>
                      <a:r>
                        <a:rPr lang="en-IN" dirty="0" err="1"/>
                        <a:t>Var</a:t>
                      </a:r>
                      <a:endParaRPr lang="en-IN" dirty="0"/>
                    </a:p>
                  </a:txBody>
                  <a:tcPr/>
                </a:tc>
                <a:tc>
                  <a:txBody>
                    <a:bodyPr/>
                    <a:lstStyle/>
                    <a:p>
                      <a:r>
                        <a:rPr lang="en-IN" dirty="0"/>
                        <a:t>Type</a:t>
                      </a:r>
                    </a:p>
                  </a:txBody>
                  <a:tcPr/>
                </a:tc>
                <a:extLst>
                  <a:ext uri="{0D108BD9-81ED-4DB2-BD59-A6C34878D82A}">
                    <a16:rowId xmlns:a16="http://schemas.microsoft.com/office/drawing/2014/main" val="10000"/>
                  </a:ext>
                </a:extLst>
              </a:tr>
              <a:tr h="370840">
                <a:tc>
                  <a:txBody>
                    <a:bodyPr/>
                    <a:lstStyle/>
                    <a:p>
                      <a:r>
                        <a:rPr lang="en-IN" dirty="0"/>
                        <a:t>function_1</a:t>
                      </a:r>
                    </a:p>
                  </a:txBody>
                  <a:tcPr/>
                </a:tc>
                <a:tc>
                  <a:txBody>
                    <a:bodyPr/>
                    <a:lstStyle/>
                    <a:p>
                      <a:r>
                        <a:rPr lang="en-IN" dirty="0"/>
                        <a:t>function</a:t>
                      </a:r>
                    </a:p>
                  </a:txBody>
                  <a:tcPr/>
                </a:tc>
                <a:tc>
                  <a:txBody>
                    <a:bodyPr/>
                    <a:lstStyle/>
                    <a:p>
                      <a:r>
                        <a:rPr lang="en-IN" dirty="0"/>
                        <a:t>void</a:t>
                      </a:r>
                    </a:p>
                  </a:txBody>
                  <a:tcPr/>
                </a:tc>
                <a:extLst>
                  <a:ext uri="{0D108BD9-81ED-4DB2-BD59-A6C34878D82A}">
                    <a16:rowId xmlns:a16="http://schemas.microsoft.com/office/drawing/2014/main" val="10001"/>
                  </a:ext>
                </a:extLst>
              </a:tr>
              <a:tr h="370840">
                <a:tc>
                  <a:txBody>
                    <a:bodyPr/>
                    <a:lstStyle/>
                    <a:p>
                      <a:r>
                        <a:rPr lang="en-IN"/>
                        <a:t>function_2</a:t>
                      </a:r>
                      <a:endParaRPr lang="en-IN" dirty="0"/>
                    </a:p>
                  </a:txBody>
                  <a:tcPr/>
                </a:tc>
                <a:tc>
                  <a:txBody>
                    <a:bodyPr/>
                    <a:lstStyle/>
                    <a:p>
                      <a:r>
                        <a:rPr lang="en-IN" dirty="0"/>
                        <a:t>function</a:t>
                      </a:r>
                    </a:p>
                  </a:txBody>
                  <a:tcPr/>
                </a:tc>
                <a:tc>
                  <a:txBody>
                    <a:bodyPr/>
                    <a:lstStyle/>
                    <a:p>
                      <a:r>
                        <a:rPr lang="en-IN" dirty="0" err="1"/>
                        <a:t>int</a:t>
                      </a:r>
                      <a:endParaRPr lang="en-IN" dirty="0"/>
                    </a:p>
                  </a:txBody>
                  <a:tcPr/>
                </a:tc>
                <a:extLst>
                  <a:ext uri="{0D108BD9-81ED-4DB2-BD59-A6C34878D82A}">
                    <a16:rowId xmlns:a16="http://schemas.microsoft.com/office/drawing/2014/main" val="10002"/>
                  </a:ext>
                </a:extLst>
              </a:tr>
            </a:tbl>
          </a:graphicData>
        </a:graphic>
      </p:graphicFrame>
      <p:sp>
        <p:nvSpPr>
          <p:cNvPr id="5" name="TextBox 4"/>
          <p:cNvSpPr txBox="1"/>
          <p:nvPr/>
        </p:nvSpPr>
        <p:spPr>
          <a:xfrm>
            <a:off x="3423737" y="753647"/>
            <a:ext cx="2296526"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IN" dirty="0"/>
              <a:t>Global Symbol Table</a:t>
            </a:r>
          </a:p>
        </p:txBody>
      </p:sp>
      <p:graphicFrame>
        <p:nvGraphicFramePr>
          <p:cNvPr id="6" name="Table 5"/>
          <p:cNvGraphicFramePr>
            <a:graphicFrameLocks noGrp="1"/>
          </p:cNvGraphicFramePr>
          <p:nvPr>
            <p:extLst>
              <p:ext uri="{D42A27DB-BD31-4B8C-83A1-F6EECF244321}">
                <p14:modId xmlns:p14="http://schemas.microsoft.com/office/powerpoint/2010/main" val="3274580972"/>
              </p:ext>
            </p:extLst>
          </p:nvPr>
        </p:nvGraphicFramePr>
        <p:xfrm>
          <a:off x="827824" y="2499742"/>
          <a:ext cx="2160000" cy="1107440"/>
        </p:xfrm>
        <a:graphic>
          <a:graphicData uri="http://schemas.openxmlformats.org/drawingml/2006/table">
            <a:tbl>
              <a:tblPr firstRow="1" bandRow="1">
                <a:tableStyleId>{C083E6E3-FA7D-4D7B-A595-EF9225AFEA82}</a:tableStyleId>
              </a:tblPr>
              <a:tblGrid>
                <a:gridCol w="72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720000">
                  <a:extLst>
                    <a:ext uri="{9D8B030D-6E8A-4147-A177-3AD203B41FA5}">
                      <a16:colId xmlns:a16="http://schemas.microsoft.com/office/drawing/2014/main" val="20002"/>
                    </a:ext>
                  </a:extLst>
                </a:gridCol>
              </a:tblGrid>
              <a:tr h="139040">
                <a:tc>
                  <a:txBody>
                    <a:bodyPr/>
                    <a:lstStyle/>
                    <a:p>
                      <a:r>
                        <a:rPr lang="en-IN" sz="1800" b="0" kern="1200" dirty="0">
                          <a:solidFill>
                            <a:schemeClr val="tx1"/>
                          </a:solidFill>
                          <a:latin typeface="+mn-lt"/>
                          <a:ea typeface="+mn-ea"/>
                          <a:cs typeface="+mn-cs"/>
                        </a:rPr>
                        <a:t>a_1</a:t>
                      </a:r>
                    </a:p>
                  </a:txBody>
                  <a:tcPr/>
                </a:tc>
                <a:tc>
                  <a:txBody>
                    <a:bodyPr/>
                    <a:lstStyle/>
                    <a:p>
                      <a:r>
                        <a:rPr lang="en-IN" sz="1800" b="0" kern="1200" dirty="0" err="1">
                          <a:solidFill>
                            <a:schemeClr val="tx1"/>
                          </a:solidFill>
                          <a:latin typeface="+mn-lt"/>
                          <a:ea typeface="+mn-ea"/>
                          <a:cs typeface="+mn-cs"/>
                        </a:rPr>
                        <a:t>var</a:t>
                      </a:r>
                      <a:endParaRPr lang="en-IN" sz="1800" b="0" kern="1200" dirty="0">
                        <a:solidFill>
                          <a:schemeClr val="tx1"/>
                        </a:solidFill>
                        <a:latin typeface="+mn-lt"/>
                        <a:ea typeface="+mn-ea"/>
                        <a:cs typeface="+mn-cs"/>
                      </a:endParaRPr>
                    </a:p>
                  </a:txBody>
                  <a:tcPr/>
                </a:tc>
                <a:tc>
                  <a:txBody>
                    <a:bodyPr/>
                    <a:lstStyle/>
                    <a:p>
                      <a:r>
                        <a:rPr lang="en-IN" sz="1800" b="0" kern="1200" dirty="0" err="1">
                          <a:solidFill>
                            <a:schemeClr val="tx1"/>
                          </a:solidFill>
                          <a:latin typeface="+mn-lt"/>
                          <a:ea typeface="+mn-ea"/>
                          <a:cs typeface="+mn-cs"/>
                        </a:rPr>
                        <a:t>int</a:t>
                      </a:r>
                      <a:endParaRPr lang="en-IN" sz="1800" b="0" kern="1200" dirty="0">
                        <a:solidFill>
                          <a:schemeClr val="tx1"/>
                        </a:solidFill>
                        <a:latin typeface="+mn-lt"/>
                        <a:ea typeface="+mn-ea"/>
                        <a:cs typeface="+mn-cs"/>
                      </a:endParaRPr>
                    </a:p>
                  </a:txBody>
                  <a:tcPr/>
                </a:tc>
                <a:extLst>
                  <a:ext uri="{0D108BD9-81ED-4DB2-BD59-A6C34878D82A}">
                    <a16:rowId xmlns:a16="http://schemas.microsoft.com/office/drawing/2014/main" val="10000"/>
                  </a:ext>
                </a:extLst>
              </a:tr>
              <a:tr h="370840">
                <a:tc>
                  <a:txBody>
                    <a:bodyPr/>
                    <a:lstStyle/>
                    <a:p>
                      <a:r>
                        <a:rPr lang="en-IN" dirty="0"/>
                        <a:t>a_2</a:t>
                      </a:r>
                    </a:p>
                  </a:txBody>
                  <a:tcPr/>
                </a:tc>
                <a:tc>
                  <a:txBody>
                    <a:bodyPr/>
                    <a:lstStyle/>
                    <a:p>
                      <a:r>
                        <a:rPr lang="en-IN" dirty="0" err="1"/>
                        <a:t>var</a:t>
                      </a:r>
                      <a:endParaRPr lang="en-IN" dirty="0"/>
                    </a:p>
                  </a:txBody>
                  <a:tcPr/>
                </a:tc>
                <a:tc>
                  <a:txBody>
                    <a:bodyPr/>
                    <a:lstStyle/>
                    <a:p>
                      <a:r>
                        <a:rPr lang="en-IN" dirty="0"/>
                        <a:t>float</a:t>
                      </a:r>
                    </a:p>
                  </a:txBody>
                  <a:tcPr/>
                </a:tc>
                <a:extLst>
                  <a:ext uri="{0D108BD9-81ED-4DB2-BD59-A6C34878D82A}">
                    <a16:rowId xmlns:a16="http://schemas.microsoft.com/office/drawing/2014/main" val="10001"/>
                  </a:ext>
                </a:extLst>
              </a:tr>
              <a:tr h="370840">
                <a:tc>
                  <a:txBody>
                    <a:bodyPr/>
                    <a:lstStyle/>
                    <a:p>
                      <a:r>
                        <a:rPr lang="en-IN" dirty="0"/>
                        <a:t>a_3</a:t>
                      </a:r>
                    </a:p>
                  </a:txBody>
                  <a:tcPr/>
                </a:tc>
                <a:tc>
                  <a:txBody>
                    <a:bodyPr/>
                    <a:lstStyle/>
                    <a:p>
                      <a:r>
                        <a:rPr lang="en-IN" dirty="0" err="1"/>
                        <a:t>var</a:t>
                      </a:r>
                      <a:endParaRPr lang="en-IN" dirty="0"/>
                    </a:p>
                  </a:txBody>
                  <a:tcPr/>
                </a:tc>
                <a:tc>
                  <a:txBody>
                    <a:bodyPr/>
                    <a:lstStyle/>
                    <a:p>
                      <a:r>
                        <a:rPr lang="en-IN" dirty="0"/>
                        <a:t>char</a:t>
                      </a:r>
                    </a:p>
                  </a:txBody>
                  <a:tcPr/>
                </a:tc>
                <a:extLst>
                  <a:ext uri="{0D108BD9-81ED-4DB2-BD59-A6C34878D82A}">
                    <a16:rowId xmlns:a16="http://schemas.microsoft.com/office/drawing/2014/main" val="10002"/>
                  </a:ext>
                </a:extLst>
              </a:tr>
            </a:tbl>
          </a:graphicData>
        </a:graphic>
      </p:graphicFrame>
      <p:sp>
        <p:nvSpPr>
          <p:cNvPr id="7" name="TextBox 6"/>
          <p:cNvSpPr txBox="1"/>
          <p:nvPr/>
        </p:nvSpPr>
        <p:spPr>
          <a:xfrm rot="16200000">
            <a:off x="-459953" y="2559368"/>
            <a:ext cx="1629677" cy="646331"/>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IN" dirty="0"/>
              <a:t>Function 1</a:t>
            </a:r>
          </a:p>
          <a:p>
            <a:pPr algn="ctr"/>
            <a:r>
              <a:rPr lang="en-IN" dirty="0"/>
              <a:t> Symbol Table</a:t>
            </a:r>
          </a:p>
        </p:txBody>
      </p:sp>
      <p:graphicFrame>
        <p:nvGraphicFramePr>
          <p:cNvPr id="8" name="Table 7"/>
          <p:cNvGraphicFramePr>
            <a:graphicFrameLocks noGrp="1"/>
          </p:cNvGraphicFramePr>
          <p:nvPr>
            <p:extLst>
              <p:ext uri="{D42A27DB-BD31-4B8C-83A1-F6EECF244321}">
                <p14:modId xmlns:p14="http://schemas.microsoft.com/office/powerpoint/2010/main" val="3888032813"/>
              </p:ext>
            </p:extLst>
          </p:nvPr>
        </p:nvGraphicFramePr>
        <p:xfrm>
          <a:off x="6228184" y="2499742"/>
          <a:ext cx="2160000" cy="1107440"/>
        </p:xfrm>
        <a:graphic>
          <a:graphicData uri="http://schemas.openxmlformats.org/drawingml/2006/table">
            <a:tbl>
              <a:tblPr firstRow="1" bandRow="1">
                <a:tableStyleId>{C083E6E3-FA7D-4D7B-A595-EF9225AFEA82}</a:tableStyleId>
              </a:tblPr>
              <a:tblGrid>
                <a:gridCol w="72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720000">
                  <a:extLst>
                    <a:ext uri="{9D8B030D-6E8A-4147-A177-3AD203B41FA5}">
                      <a16:colId xmlns:a16="http://schemas.microsoft.com/office/drawing/2014/main" val="20002"/>
                    </a:ext>
                  </a:extLst>
                </a:gridCol>
              </a:tblGrid>
              <a:tr h="139040">
                <a:tc>
                  <a:txBody>
                    <a:bodyPr/>
                    <a:lstStyle/>
                    <a:p>
                      <a:r>
                        <a:rPr lang="en-IN" b="0" dirty="0"/>
                        <a:t>b_1</a:t>
                      </a:r>
                    </a:p>
                  </a:txBody>
                  <a:tcPr/>
                </a:tc>
                <a:tc>
                  <a:txBody>
                    <a:bodyPr/>
                    <a:lstStyle/>
                    <a:p>
                      <a:r>
                        <a:rPr lang="en-IN" b="0" dirty="0" err="1"/>
                        <a:t>var</a:t>
                      </a:r>
                      <a:endParaRPr lang="en-IN" b="0" dirty="0"/>
                    </a:p>
                  </a:txBody>
                  <a:tcPr/>
                </a:tc>
                <a:tc>
                  <a:txBody>
                    <a:bodyPr/>
                    <a:lstStyle/>
                    <a:p>
                      <a:r>
                        <a:rPr lang="en-IN" b="0" dirty="0" err="1"/>
                        <a:t>int</a:t>
                      </a:r>
                      <a:endParaRPr lang="en-IN" b="0" dirty="0"/>
                    </a:p>
                  </a:txBody>
                  <a:tcPr/>
                </a:tc>
                <a:extLst>
                  <a:ext uri="{0D108BD9-81ED-4DB2-BD59-A6C34878D82A}">
                    <a16:rowId xmlns:a16="http://schemas.microsoft.com/office/drawing/2014/main" val="10000"/>
                  </a:ext>
                </a:extLst>
              </a:tr>
              <a:tr h="370840">
                <a:tc>
                  <a:txBody>
                    <a:bodyPr/>
                    <a:lstStyle/>
                    <a:p>
                      <a:r>
                        <a:rPr lang="en-IN" dirty="0"/>
                        <a:t>b_2</a:t>
                      </a:r>
                    </a:p>
                  </a:txBody>
                  <a:tcPr/>
                </a:tc>
                <a:tc>
                  <a:txBody>
                    <a:bodyPr/>
                    <a:lstStyle/>
                    <a:p>
                      <a:r>
                        <a:rPr lang="en-IN" dirty="0" err="1"/>
                        <a:t>var</a:t>
                      </a:r>
                      <a:endParaRPr lang="en-IN" dirty="0"/>
                    </a:p>
                  </a:txBody>
                  <a:tcPr/>
                </a:tc>
                <a:tc>
                  <a:txBody>
                    <a:bodyPr/>
                    <a:lstStyle/>
                    <a:p>
                      <a:r>
                        <a:rPr lang="en-IN" dirty="0" err="1"/>
                        <a:t>int</a:t>
                      </a:r>
                      <a:endParaRPr lang="en-IN" dirty="0"/>
                    </a:p>
                  </a:txBody>
                  <a:tcPr/>
                </a:tc>
                <a:extLst>
                  <a:ext uri="{0D108BD9-81ED-4DB2-BD59-A6C34878D82A}">
                    <a16:rowId xmlns:a16="http://schemas.microsoft.com/office/drawing/2014/main" val="10001"/>
                  </a:ext>
                </a:extLst>
              </a:tr>
              <a:tr h="370840">
                <a:tc>
                  <a:txBody>
                    <a:bodyPr/>
                    <a:lstStyle/>
                    <a:p>
                      <a:r>
                        <a:rPr lang="en-IN" dirty="0"/>
                        <a:t>b_3</a:t>
                      </a:r>
                    </a:p>
                  </a:txBody>
                  <a:tcPr/>
                </a:tc>
                <a:tc>
                  <a:txBody>
                    <a:bodyPr/>
                    <a:lstStyle/>
                    <a:p>
                      <a:r>
                        <a:rPr lang="en-IN" dirty="0" err="1"/>
                        <a:t>var</a:t>
                      </a:r>
                      <a:endParaRPr lang="en-IN" dirty="0"/>
                    </a:p>
                  </a:txBody>
                  <a:tcPr/>
                </a:tc>
                <a:tc>
                  <a:txBody>
                    <a:bodyPr/>
                    <a:lstStyle/>
                    <a:p>
                      <a:r>
                        <a:rPr lang="en-IN" dirty="0" err="1"/>
                        <a:t>int</a:t>
                      </a:r>
                      <a:endParaRPr lang="en-IN" dirty="0"/>
                    </a:p>
                  </a:txBody>
                  <a:tcPr/>
                </a:tc>
                <a:extLst>
                  <a:ext uri="{0D108BD9-81ED-4DB2-BD59-A6C34878D82A}">
                    <a16:rowId xmlns:a16="http://schemas.microsoft.com/office/drawing/2014/main" val="10002"/>
                  </a:ext>
                </a:extLst>
              </a:tr>
            </a:tbl>
          </a:graphicData>
        </a:graphic>
      </p:graphicFrame>
      <p:sp>
        <p:nvSpPr>
          <p:cNvPr id="9" name="TextBox 8"/>
          <p:cNvSpPr txBox="1"/>
          <p:nvPr/>
        </p:nvSpPr>
        <p:spPr>
          <a:xfrm rot="16200000">
            <a:off x="7974276" y="2571906"/>
            <a:ext cx="1629677" cy="646331"/>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IN" dirty="0"/>
              <a:t>Function 2</a:t>
            </a:r>
          </a:p>
          <a:p>
            <a:pPr algn="ctr"/>
            <a:r>
              <a:rPr lang="en-IN" dirty="0"/>
              <a:t> Symbol Table</a:t>
            </a:r>
          </a:p>
        </p:txBody>
      </p:sp>
      <p:graphicFrame>
        <p:nvGraphicFramePr>
          <p:cNvPr id="10" name="Table 9"/>
          <p:cNvGraphicFramePr>
            <a:graphicFrameLocks noGrp="1"/>
          </p:cNvGraphicFramePr>
          <p:nvPr>
            <p:extLst>
              <p:ext uri="{D42A27DB-BD31-4B8C-83A1-F6EECF244321}">
                <p14:modId xmlns:p14="http://schemas.microsoft.com/office/powerpoint/2010/main" val="1066478664"/>
              </p:ext>
            </p:extLst>
          </p:nvPr>
        </p:nvGraphicFramePr>
        <p:xfrm>
          <a:off x="831600" y="3918302"/>
          <a:ext cx="2160000" cy="741680"/>
        </p:xfrm>
        <a:graphic>
          <a:graphicData uri="http://schemas.openxmlformats.org/drawingml/2006/table">
            <a:tbl>
              <a:tblPr firstRow="1" bandRow="1">
                <a:tableStyleId>{C083E6E3-FA7D-4D7B-A595-EF9225AFEA82}</a:tableStyleId>
              </a:tblPr>
              <a:tblGrid>
                <a:gridCol w="860080">
                  <a:extLst>
                    <a:ext uri="{9D8B030D-6E8A-4147-A177-3AD203B41FA5}">
                      <a16:colId xmlns:a16="http://schemas.microsoft.com/office/drawing/2014/main" val="20000"/>
                    </a:ext>
                  </a:extLst>
                </a:gridCol>
                <a:gridCol w="579920">
                  <a:extLst>
                    <a:ext uri="{9D8B030D-6E8A-4147-A177-3AD203B41FA5}">
                      <a16:colId xmlns:a16="http://schemas.microsoft.com/office/drawing/2014/main" val="20001"/>
                    </a:ext>
                  </a:extLst>
                </a:gridCol>
                <a:gridCol w="720000">
                  <a:extLst>
                    <a:ext uri="{9D8B030D-6E8A-4147-A177-3AD203B41FA5}">
                      <a16:colId xmlns:a16="http://schemas.microsoft.com/office/drawing/2014/main" val="20002"/>
                    </a:ext>
                  </a:extLst>
                </a:gridCol>
              </a:tblGrid>
              <a:tr h="370840">
                <a:tc>
                  <a:txBody>
                    <a:bodyPr/>
                    <a:lstStyle/>
                    <a:p>
                      <a:r>
                        <a:rPr lang="en-IN" b="0" dirty="0"/>
                        <a:t>a_2_1</a:t>
                      </a:r>
                    </a:p>
                  </a:txBody>
                  <a:tcPr/>
                </a:tc>
                <a:tc>
                  <a:txBody>
                    <a:bodyPr/>
                    <a:lstStyle/>
                    <a:p>
                      <a:r>
                        <a:rPr lang="en-IN" b="0" dirty="0" err="1"/>
                        <a:t>var</a:t>
                      </a:r>
                      <a:endParaRPr lang="en-IN" b="0" dirty="0"/>
                    </a:p>
                  </a:txBody>
                  <a:tcPr/>
                </a:tc>
                <a:tc>
                  <a:txBody>
                    <a:bodyPr/>
                    <a:lstStyle/>
                    <a:p>
                      <a:r>
                        <a:rPr lang="en-IN" b="0" dirty="0" err="1"/>
                        <a:t>int</a:t>
                      </a:r>
                      <a:endParaRPr lang="en-IN" b="0" dirty="0"/>
                    </a:p>
                  </a:txBody>
                  <a:tcPr/>
                </a:tc>
                <a:extLst>
                  <a:ext uri="{0D108BD9-81ED-4DB2-BD59-A6C34878D82A}">
                    <a16:rowId xmlns:a16="http://schemas.microsoft.com/office/drawing/2014/main" val="10000"/>
                  </a:ext>
                </a:extLst>
              </a:tr>
              <a:tr h="370840">
                <a:tc>
                  <a:txBody>
                    <a:bodyPr/>
                    <a:lstStyle/>
                    <a:p>
                      <a:r>
                        <a:rPr lang="en-IN" dirty="0"/>
                        <a:t>a_2_2</a:t>
                      </a:r>
                    </a:p>
                  </a:txBody>
                  <a:tcPr/>
                </a:tc>
                <a:tc>
                  <a:txBody>
                    <a:bodyPr/>
                    <a:lstStyle/>
                    <a:p>
                      <a:r>
                        <a:rPr lang="en-IN" dirty="0" err="1"/>
                        <a:t>var</a:t>
                      </a:r>
                      <a:endParaRPr lang="en-IN" dirty="0"/>
                    </a:p>
                  </a:txBody>
                  <a:tcPr/>
                </a:tc>
                <a:tc>
                  <a:txBody>
                    <a:bodyPr/>
                    <a:lstStyle/>
                    <a:p>
                      <a:r>
                        <a:rPr lang="en-IN" dirty="0" err="1"/>
                        <a:t>int</a:t>
                      </a:r>
                      <a:endParaRPr lang="en-IN" dirty="0"/>
                    </a:p>
                  </a:txBody>
                  <a:tcPr/>
                </a:tc>
                <a:extLst>
                  <a:ext uri="{0D108BD9-81ED-4DB2-BD59-A6C34878D82A}">
                    <a16:rowId xmlns:a16="http://schemas.microsoft.com/office/drawing/2014/main" val="10001"/>
                  </a:ext>
                </a:extLst>
              </a:tr>
            </a:tbl>
          </a:graphicData>
        </a:graphic>
      </p:graphicFrame>
      <p:sp>
        <p:nvSpPr>
          <p:cNvPr id="11" name="TextBox 10"/>
          <p:cNvSpPr txBox="1"/>
          <p:nvPr/>
        </p:nvSpPr>
        <p:spPr>
          <a:xfrm>
            <a:off x="1006826" y="4731990"/>
            <a:ext cx="1620958" cy="369332"/>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pPr algn="ctr"/>
            <a:r>
              <a:rPr lang="en-IN" dirty="0"/>
              <a:t>Inner Scope 1</a:t>
            </a:r>
          </a:p>
        </p:txBody>
      </p:sp>
      <p:graphicFrame>
        <p:nvGraphicFramePr>
          <p:cNvPr id="12" name="Table 11"/>
          <p:cNvGraphicFramePr>
            <a:graphicFrameLocks noGrp="1"/>
          </p:cNvGraphicFramePr>
          <p:nvPr>
            <p:extLst>
              <p:ext uri="{D42A27DB-BD31-4B8C-83A1-F6EECF244321}">
                <p14:modId xmlns:p14="http://schemas.microsoft.com/office/powerpoint/2010/main" val="2101674211"/>
              </p:ext>
            </p:extLst>
          </p:nvPr>
        </p:nvGraphicFramePr>
        <p:xfrm>
          <a:off x="3131840" y="3922579"/>
          <a:ext cx="2160000" cy="741680"/>
        </p:xfrm>
        <a:graphic>
          <a:graphicData uri="http://schemas.openxmlformats.org/drawingml/2006/table">
            <a:tbl>
              <a:tblPr firstRow="1" bandRow="1">
                <a:tableStyleId>{C083E6E3-FA7D-4D7B-A595-EF9225AFEA82}</a:tableStyleId>
              </a:tblPr>
              <a:tblGrid>
                <a:gridCol w="860080">
                  <a:extLst>
                    <a:ext uri="{9D8B030D-6E8A-4147-A177-3AD203B41FA5}">
                      <a16:colId xmlns:a16="http://schemas.microsoft.com/office/drawing/2014/main" val="20000"/>
                    </a:ext>
                  </a:extLst>
                </a:gridCol>
                <a:gridCol w="579920">
                  <a:extLst>
                    <a:ext uri="{9D8B030D-6E8A-4147-A177-3AD203B41FA5}">
                      <a16:colId xmlns:a16="http://schemas.microsoft.com/office/drawing/2014/main" val="20001"/>
                    </a:ext>
                  </a:extLst>
                </a:gridCol>
                <a:gridCol w="720000">
                  <a:extLst>
                    <a:ext uri="{9D8B030D-6E8A-4147-A177-3AD203B41FA5}">
                      <a16:colId xmlns:a16="http://schemas.microsoft.com/office/drawing/2014/main" val="20002"/>
                    </a:ext>
                  </a:extLst>
                </a:gridCol>
              </a:tblGrid>
              <a:tr h="370840">
                <a:tc>
                  <a:txBody>
                    <a:bodyPr/>
                    <a:lstStyle/>
                    <a:p>
                      <a:r>
                        <a:rPr lang="en-IN" b="0" dirty="0"/>
                        <a:t>a_3_1</a:t>
                      </a:r>
                    </a:p>
                  </a:txBody>
                  <a:tcPr/>
                </a:tc>
                <a:tc>
                  <a:txBody>
                    <a:bodyPr/>
                    <a:lstStyle/>
                    <a:p>
                      <a:r>
                        <a:rPr lang="en-IN" b="0" dirty="0" err="1"/>
                        <a:t>var</a:t>
                      </a:r>
                      <a:endParaRPr lang="en-IN" b="0" dirty="0"/>
                    </a:p>
                  </a:txBody>
                  <a:tcPr/>
                </a:tc>
                <a:tc>
                  <a:txBody>
                    <a:bodyPr/>
                    <a:lstStyle/>
                    <a:p>
                      <a:r>
                        <a:rPr lang="en-IN" b="0" dirty="0" err="1"/>
                        <a:t>int</a:t>
                      </a:r>
                      <a:endParaRPr lang="en-IN" b="0" dirty="0"/>
                    </a:p>
                  </a:txBody>
                  <a:tcPr/>
                </a:tc>
                <a:extLst>
                  <a:ext uri="{0D108BD9-81ED-4DB2-BD59-A6C34878D82A}">
                    <a16:rowId xmlns:a16="http://schemas.microsoft.com/office/drawing/2014/main" val="10000"/>
                  </a:ext>
                </a:extLst>
              </a:tr>
              <a:tr h="370840">
                <a:tc>
                  <a:txBody>
                    <a:bodyPr/>
                    <a:lstStyle/>
                    <a:p>
                      <a:r>
                        <a:rPr lang="en-IN" dirty="0"/>
                        <a:t>a_3_2</a:t>
                      </a:r>
                    </a:p>
                  </a:txBody>
                  <a:tcPr/>
                </a:tc>
                <a:tc>
                  <a:txBody>
                    <a:bodyPr/>
                    <a:lstStyle/>
                    <a:p>
                      <a:r>
                        <a:rPr lang="en-IN" dirty="0" err="1"/>
                        <a:t>var</a:t>
                      </a:r>
                      <a:endParaRPr lang="en-IN" dirty="0"/>
                    </a:p>
                  </a:txBody>
                  <a:tcPr/>
                </a:tc>
                <a:tc>
                  <a:txBody>
                    <a:bodyPr/>
                    <a:lstStyle/>
                    <a:p>
                      <a:r>
                        <a:rPr lang="en-IN" dirty="0" err="1"/>
                        <a:t>int</a:t>
                      </a:r>
                      <a:endParaRPr lang="en-IN" dirty="0"/>
                    </a:p>
                  </a:txBody>
                  <a:tcPr/>
                </a:tc>
                <a:extLst>
                  <a:ext uri="{0D108BD9-81ED-4DB2-BD59-A6C34878D82A}">
                    <a16:rowId xmlns:a16="http://schemas.microsoft.com/office/drawing/2014/main" val="10001"/>
                  </a:ext>
                </a:extLst>
              </a:tr>
            </a:tbl>
          </a:graphicData>
        </a:graphic>
      </p:graphicFrame>
      <p:sp>
        <p:nvSpPr>
          <p:cNvPr id="13" name="TextBox 12"/>
          <p:cNvSpPr txBox="1"/>
          <p:nvPr/>
        </p:nvSpPr>
        <p:spPr>
          <a:xfrm>
            <a:off x="3307066" y="4736267"/>
            <a:ext cx="1620958" cy="369332"/>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pPr algn="ctr"/>
            <a:r>
              <a:rPr lang="en-IN" dirty="0"/>
              <a:t>Inner Scope 2</a:t>
            </a:r>
          </a:p>
        </p:txBody>
      </p:sp>
      <p:graphicFrame>
        <p:nvGraphicFramePr>
          <p:cNvPr id="14" name="Table 13"/>
          <p:cNvGraphicFramePr>
            <a:graphicFrameLocks noGrp="1"/>
          </p:cNvGraphicFramePr>
          <p:nvPr>
            <p:extLst>
              <p:ext uri="{D42A27DB-BD31-4B8C-83A1-F6EECF244321}">
                <p14:modId xmlns:p14="http://schemas.microsoft.com/office/powerpoint/2010/main" val="759559833"/>
              </p:ext>
            </p:extLst>
          </p:nvPr>
        </p:nvGraphicFramePr>
        <p:xfrm>
          <a:off x="6228184" y="3918302"/>
          <a:ext cx="2160000" cy="741680"/>
        </p:xfrm>
        <a:graphic>
          <a:graphicData uri="http://schemas.openxmlformats.org/drawingml/2006/table">
            <a:tbl>
              <a:tblPr firstRow="1" bandRow="1">
                <a:tableStyleId>{C083E6E3-FA7D-4D7B-A595-EF9225AFEA82}</a:tableStyleId>
              </a:tblPr>
              <a:tblGrid>
                <a:gridCol w="860080">
                  <a:extLst>
                    <a:ext uri="{9D8B030D-6E8A-4147-A177-3AD203B41FA5}">
                      <a16:colId xmlns:a16="http://schemas.microsoft.com/office/drawing/2014/main" val="20000"/>
                    </a:ext>
                  </a:extLst>
                </a:gridCol>
                <a:gridCol w="579920">
                  <a:extLst>
                    <a:ext uri="{9D8B030D-6E8A-4147-A177-3AD203B41FA5}">
                      <a16:colId xmlns:a16="http://schemas.microsoft.com/office/drawing/2014/main" val="20001"/>
                    </a:ext>
                  </a:extLst>
                </a:gridCol>
                <a:gridCol w="720000">
                  <a:extLst>
                    <a:ext uri="{9D8B030D-6E8A-4147-A177-3AD203B41FA5}">
                      <a16:colId xmlns:a16="http://schemas.microsoft.com/office/drawing/2014/main" val="20002"/>
                    </a:ext>
                  </a:extLst>
                </a:gridCol>
              </a:tblGrid>
              <a:tr h="370840">
                <a:tc>
                  <a:txBody>
                    <a:bodyPr/>
                    <a:lstStyle/>
                    <a:p>
                      <a:r>
                        <a:rPr lang="en-IN" b="0" dirty="0"/>
                        <a:t>b_2_1</a:t>
                      </a:r>
                    </a:p>
                  </a:txBody>
                  <a:tcPr/>
                </a:tc>
                <a:tc>
                  <a:txBody>
                    <a:bodyPr/>
                    <a:lstStyle/>
                    <a:p>
                      <a:r>
                        <a:rPr lang="en-IN" b="0" dirty="0" err="1"/>
                        <a:t>var</a:t>
                      </a:r>
                      <a:endParaRPr lang="en-IN" b="0" dirty="0"/>
                    </a:p>
                  </a:txBody>
                  <a:tcPr/>
                </a:tc>
                <a:tc>
                  <a:txBody>
                    <a:bodyPr/>
                    <a:lstStyle/>
                    <a:p>
                      <a:r>
                        <a:rPr lang="en-IN" b="0" dirty="0" err="1"/>
                        <a:t>int</a:t>
                      </a:r>
                      <a:endParaRPr lang="en-IN" b="0" dirty="0"/>
                    </a:p>
                  </a:txBody>
                  <a:tcPr/>
                </a:tc>
                <a:extLst>
                  <a:ext uri="{0D108BD9-81ED-4DB2-BD59-A6C34878D82A}">
                    <a16:rowId xmlns:a16="http://schemas.microsoft.com/office/drawing/2014/main" val="10000"/>
                  </a:ext>
                </a:extLst>
              </a:tr>
              <a:tr h="370840">
                <a:tc>
                  <a:txBody>
                    <a:bodyPr/>
                    <a:lstStyle/>
                    <a:p>
                      <a:r>
                        <a:rPr lang="en-IN" dirty="0"/>
                        <a:t>b_2_2</a:t>
                      </a:r>
                    </a:p>
                  </a:txBody>
                  <a:tcPr/>
                </a:tc>
                <a:tc>
                  <a:txBody>
                    <a:bodyPr/>
                    <a:lstStyle/>
                    <a:p>
                      <a:r>
                        <a:rPr lang="en-IN" dirty="0" err="1"/>
                        <a:t>var</a:t>
                      </a:r>
                      <a:endParaRPr lang="en-IN" dirty="0"/>
                    </a:p>
                  </a:txBody>
                  <a:tcPr/>
                </a:tc>
                <a:tc>
                  <a:txBody>
                    <a:bodyPr/>
                    <a:lstStyle/>
                    <a:p>
                      <a:r>
                        <a:rPr lang="en-IN" dirty="0" err="1"/>
                        <a:t>int</a:t>
                      </a:r>
                      <a:endParaRPr lang="en-IN" dirty="0"/>
                    </a:p>
                  </a:txBody>
                  <a:tcPr/>
                </a:tc>
                <a:extLst>
                  <a:ext uri="{0D108BD9-81ED-4DB2-BD59-A6C34878D82A}">
                    <a16:rowId xmlns:a16="http://schemas.microsoft.com/office/drawing/2014/main" val="10001"/>
                  </a:ext>
                </a:extLst>
              </a:tr>
            </a:tbl>
          </a:graphicData>
        </a:graphic>
      </p:graphicFrame>
      <p:sp>
        <p:nvSpPr>
          <p:cNvPr id="15" name="TextBox 14"/>
          <p:cNvSpPr txBox="1"/>
          <p:nvPr/>
        </p:nvSpPr>
        <p:spPr>
          <a:xfrm>
            <a:off x="6403410" y="4731990"/>
            <a:ext cx="1620958" cy="369332"/>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pPr algn="ctr"/>
            <a:r>
              <a:rPr lang="en-IN" dirty="0"/>
              <a:t>Inner Scope 3</a:t>
            </a:r>
          </a:p>
        </p:txBody>
      </p:sp>
      <p:cxnSp>
        <p:nvCxnSpPr>
          <p:cNvPr id="17" name="Straight Arrow Connector 16"/>
          <p:cNvCxnSpPr>
            <a:stCxn id="4" idx="2"/>
            <a:endCxn id="6" idx="0"/>
          </p:cNvCxnSpPr>
          <p:nvPr/>
        </p:nvCxnSpPr>
        <p:spPr>
          <a:xfrm flipH="1">
            <a:off x="1907824" y="2244110"/>
            <a:ext cx="2664176" cy="2556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4" idx="2"/>
            <a:endCxn id="8" idx="0"/>
          </p:cNvCxnSpPr>
          <p:nvPr/>
        </p:nvCxnSpPr>
        <p:spPr>
          <a:xfrm>
            <a:off x="4572000" y="2244110"/>
            <a:ext cx="2736184" cy="2556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a:stCxn id="6" idx="2"/>
            <a:endCxn id="10" idx="0"/>
          </p:cNvCxnSpPr>
          <p:nvPr/>
        </p:nvCxnSpPr>
        <p:spPr>
          <a:xfrm>
            <a:off x="1907824" y="3607182"/>
            <a:ext cx="3776" cy="3111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6" idx="2"/>
            <a:endCxn id="12" idx="0"/>
          </p:cNvCxnSpPr>
          <p:nvPr/>
        </p:nvCxnSpPr>
        <p:spPr>
          <a:xfrm>
            <a:off x="1907824" y="3607182"/>
            <a:ext cx="2304016" cy="3153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a:stCxn id="8" idx="2"/>
            <a:endCxn id="14" idx="0"/>
          </p:cNvCxnSpPr>
          <p:nvPr/>
        </p:nvCxnSpPr>
        <p:spPr>
          <a:xfrm>
            <a:off x="7308184" y="3607182"/>
            <a:ext cx="0" cy="3111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 name="Rectangle 31"/>
          <p:cNvSpPr/>
          <p:nvPr/>
        </p:nvSpPr>
        <p:spPr>
          <a:xfrm>
            <a:off x="827824" y="843558"/>
            <a:ext cx="1632411" cy="1615827"/>
          </a:xfrm>
          <a:prstGeom prst="rect">
            <a:avLst/>
          </a:prstGeom>
        </p:spPr>
        <p:txBody>
          <a:bodyPr wrap="square">
            <a:spAutoFit/>
          </a:bodyPr>
          <a:lstStyle/>
          <a:p>
            <a:r>
              <a:rPr lang="en-IN" sz="900" dirty="0"/>
              <a:t>void function_1(){</a:t>
            </a:r>
          </a:p>
          <a:p>
            <a:pPr marL="400050" lvl="1" indent="0">
              <a:buNone/>
            </a:pPr>
            <a:r>
              <a:rPr lang="en-IN" sz="900" dirty="0" err="1"/>
              <a:t>int</a:t>
            </a:r>
            <a:r>
              <a:rPr lang="en-IN" sz="900" dirty="0"/>
              <a:t> a_1;</a:t>
            </a:r>
          </a:p>
          <a:p>
            <a:pPr marL="400050" lvl="1" indent="0">
              <a:buNone/>
            </a:pPr>
            <a:r>
              <a:rPr lang="en-IN" sz="900" dirty="0"/>
              <a:t>float a_2; {</a:t>
            </a:r>
          </a:p>
          <a:p>
            <a:pPr marL="800100" lvl="2" indent="0">
              <a:buNone/>
            </a:pPr>
            <a:r>
              <a:rPr lang="en-IN" sz="900" dirty="0" err="1">
                <a:solidFill>
                  <a:srgbClr val="FF0000"/>
                </a:solidFill>
              </a:rPr>
              <a:t>int</a:t>
            </a:r>
            <a:r>
              <a:rPr lang="en-IN" sz="900" dirty="0">
                <a:solidFill>
                  <a:srgbClr val="FF0000"/>
                </a:solidFill>
              </a:rPr>
              <a:t> a_2_1;</a:t>
            </a:r>
          </a:p>
          <a:p>
            <a:pPr marL="800100" lvl="2" indent="0">
              <a:buNone/>
            </a:pPr>
            <a:r>
              <a:rPr lang="en-IN" sz="900" dirty="0" err="1">
                <a:solidFill>
                  <a:srgbClr val="FF0000"/>
                </a:solidFill>
              </a:rPr>
              <a:t>int</a:t>
            </a:r>
            <a:r>
              <a:rPr lang="en-IN" sz="900" dirty="0">
                <a:solidFill>
                  <a:srgbClr val="FF0000"/>
                </a:solidFill>
              </a:rPr>
              <a:t> a_2_2;</a:t>
            </a:r>
          </a:p>
          <a:p>
            <a:pPr marL="400050" lvl="1" indent="0">
              <a:buNone/>
            </a:pPr>
            <a:r>
              <a:rPr lang="en-IN" sz="900" dirty="0"/>
              <a:t>} </a:t>
            </a:r>
          </a:p>
          <a:p>
            <a:pPr marL="400050" lvl="1" indent="0">
              <a:buNone/>
            </a:pPr>
            <a:r>
              <a:rPr lang="en-IN" sz="900" dirty="0"/>
              <a:t>char a_3; {</a:t>
            </a:r>
          </a:p>
          <a:p>
            <a:pPr marL="800100" lvl="2" indent="0">
              <a:buNone/>
            </a:pPr>
            <a:r>
              <a:rPr lang="en-IN" sz="900" dirty="0" err="1">
                <a:solidFill>
                  <a:srgbClr val="FF0000"/>
                </a:solidFill>
              </a:rPr>
              <a:t>int</a:t>
            </a:r>
            <a:r>
              <a:rPr lang="en-IN" sz="900" dirty="0">
                <a:solidFill>
                  <a:srgbClr val="FF0000"/>
                </a:solidFill>
              </a:rPr>
              <a:t> a_3_1;</a:t>
            </a:r>
          </a:p>
          <a:p>
            <a:pPr marL="800100" lvl="2" indent="0">
              <a:buNone/>
            </a:pPr>
            <a:r>
              <a:rPr lang="en-IN" sz="900" dirty="0" err="1">
                <a:solidFill>
                  <a:srgbClr val="FF0000"/>
                </a:solidFill>
              </a:rPr>
              <a:t>int</a:t>
            </a:r>
            <a:r>
              <a:rPr lang="en-IN" sz="900" dirty="0">
                <a:solidFill>
                  <a:srgbClr val="FF0000"/>
                </a:solidFill>
              </a:rPr>
              <a:t> a_3_2;</a:t>
            </a:r>
            <a:endParaRPr lang="en-IN" sz="1050" dirty="0">
              <a:solidFill>
                <a:srgbClr val="FF0000"/>
              </a:solidFill>
            </a:endParaRPr>
          </a:p>
          <a:p>
            <a:pPr marL="400050" lvl="1" indent="0">
              <a:buNone/>
            </a:pPr>
            <a:r>
              <a:rPr lang="en-IN" sz="900" dirty="0"/>
              <a:t>} </a:t>
            </a:r>
          </a:p>
          <a:p>
            <a:pPr marL="0" lvl="1" indent="0">
              <a:buNone/>
            </a:pPr>
            <a:r>
              <a:rPr lang="en-IN" sz="900" dirty="0"/>
              <a:t>}</a:t>
            </a:r>
          </a:p>
        </p:txBody>
      </p:sp>
      <p:sp>
        <p:nvSpPr>
          <p:cNvPr id="33" name="Rectangle 32"/>
          <p:cNvSpPr/>
          <p:nvPr/>
        </p:nvSpPr>
        <p:spPr>
          <a:xfrm>
            <a:off x="6444208" y="870527"/>
            <a:ext cx="1929976" cy="1323439"/>
          </a:xfrm>
          <a:prstGeom prst="rect">
            <a:avLst/>
          </a:prstGeom>
        </p:spPr>
        <p:txBody>
          <a:bodyPr wrap="square">
            <a:spAutoFit/>
          </a:bodyPr>
          <a:lstStyle/>
          <a:p>
            <a:r>
              <a:rPr lang="en-IN" sz="1000" dirty="0" err="1"/>
              <a:t>int</a:t>
            </a:r>
            <a:r>
              <a:rPr lang="en-IN" sz="1000" dirty="0"/>
              <a:t> function_2(){</a:t>
            </a:r>
          </a:p>
          <a:p>
            <a:pPr marL="400050" lvl="1" indent="0">
              <a:buNone/>
            </a:pPr>
            <a:r>
              <a:rPr lang="en-IN" sz="1000" dirty="0" err="1"/>
              <a:t>int</a:t>
            </a:r>
            <a:r>
              <a:rPr lang="en-IN" sz="1000" dirty="0"/>
              <a:t> b_1;</a:t>
            </a:r>
          </a:p>
          <a:p>
            <a:pPr marL="400050" lvl="1" indent="0">
              <a:buNone/>
            </a:pPr>
            <a:r>
              <a:rPr lang="en-IN" sz="1000" dirty="0" err="1"/>
              <a:t>Int</a:t>
            </a:r>
            <a:r>
              <a:rPr lang="en-IN" sz="1000" dirty="0"/>
              <a:t> b_2; {</a:t>
            </a:r>
          </a:p>
          <a:p>
            <a:pPr marL="800100" lvl="2" indent="0">
              <a:buNone/>
            </a:pPr>
            <a:r>
              <a:rPr lang="en-IN" sz="1000" dirty="0" err="1">
                <a:solidFill>
                  <a:srgbClr val="FF0000"/>
                </a:solidFill>
              </a:rPr>
              <a:t>int</a:t>
            </a:r>
            <a:r>
              <a:rPr lang="en-IN" sz="1000" dirty="0">
                <a:solidFill>
                  <a:srgbClr val="FF0000"/>
                </a:solidFill>
              </a:rPr>
              <a:t> b_2_1;</a:t>
            </a:r>
          </a:p>
          <a:p>
            <a:pPr marL="800100" lvl="2" indent="0">
              <a:buNone/>
            </a:pPr>
            <a:r>
              <a:rPr lang="en-IN" sz="1000" dirty="0" err="1">
                <a:solidFill>
                  <a:srgbClr val="FF0000"/>
                </a:solidFill>
              </a:rPr>
              <a:t>int</a:t>
            </a:r>
            <a:r>
              <a:rPr lang="en-IN" sz="1000" dirty="0">
                <a:solidFill>
                  <a:srgbClr val="FF0000"/>
                </a:solidFill>
              </a:rPr>
              <a:t> b_2_2;</a:t>
            </a:r>
          </a:p>
          <a:p>
            <a:pPr marL="400050" lvl="1" indent="0">
              <a:buNone/>
            </a:pPr>
            <a:r>
              <a:rPr lang="en-IN" sz="1000" dirty="0"/>
              <a:t>} </a:t>
            </a:r>
          </a:p>
          <a:p>
            <a:pPr marL="400050" lvl="1" indent="0">
              <a:buNone/>
            </a:pPr>
            <a:r>
              <a:rPr lang="en-IN" sz="1000" dirty="0" err="1"/>
              <a:t>int</a:t>
            </a:r>
            <a:r>
              <a:rPr lang="en-IN" sz="1000" dirty="0"/>
              <a:t> b_3;</a:t>
            </a:r>
          </a:p>
          <a:p>
            <a:pPr marL="400050" lvl="1" indent="-400050">
              <a:buNone/>
            </a:pPr>
            <a:r>
              <a:rPr lang="en-IN" sz="1000" dirty="0"/>
              <a:t>}</a:t>
            </a:r>
          </a:p>
        </p:txBody>
      </p:sp>
    </p:spTree>
    <p:extLst>
      <p:ext uri="{BB962C8B-B14F-4D97-AF65-F5344CB8AC3E}">
        <p14:creationId xmlns:p14="http://schemas.microsoft.com/office/powerpoint/2010/main" val="320967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par>
                                <p:cTn id="10" presetID="2" presetClass="entr" presetSubtype="4"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2000"/>
                                        <p:tgtEl>
                                          <p:spTgt spid="7"/>
                                        </p:tgtEl>
                                      </p:cBhvr>
                                    </p:animEffect>
                                    <p:anim calcmode="lin" valueType="num">
                                      <p:cBhvr>
                                        <p:cTn id="19" dur="2000" fill="hold"/>
                                        <p:tgtEl>
                                          <p:spTgt spid="7"/>
                                        </p:tgtEl>
                                        <p:attrNameLst>
                                          <p:attrName>ppt_w</p:attrName>
                                        </p:attrNameLst>
                                      </p:cBhvr>
                                      <p:tavLst>
                                        <p:tav tm="0" fmla="#ppt_w*sin(2.5*pi*$)">
                                          <p:val>
                                            <p:fltVal val="0"/>
                                          </p:val>
                                        </p:tav>
                                        <p:tav tm="100000">
                                          <p:val>
                                            <p:fltVal val="1"/>
                                          </p:val>
                                        </p:tav>
                                      </p:tavLst>
                                    </p:anim>
                                    <p:anim calcmode="lin" valueType="num">
                                      <p:cBhvr>
                                        <p:cTn id="20"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22" presetClass="entr" presetSubtype="4"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45"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2000"/>
                                        <p:tgtEl>
                                          <p:spTgt spid="9"/>
                                        </p:tgtEl>
                                      </p:cBhvr>
                                    </p:animEffect>
                                    <p:anim calcmode="lin" valueType="num">
                                      <p:cBhvr>
                                        <p:cTn id="45" dur="2000" fill="hold"/>
                                        <p:tgtEl>
                                          <p:spTgt spid="9"/>
                                        </p:tgtEl>
                                        <p:attrNameLst>
                                          <p:attrName>ppt_w</p:attrName>
                                        </p:attrNameLst>
                                      </p:cBhvr>
                                      <p:tavLst>
                                        <p:tav tm="0" fmla="#ppt_w*sin(2.5*pi*$)">
                                          <p:val>
                                            <p:fltVal val="0"/>
                                          </p:val>
                                        </p:tav>
                                        <p:tav tm="100000">
                                          <p:val>
                                            <p:fltVal val="1"/>
                                          </p:val>
                                        </p:tav>
                                      </p:tavLst>
                                    </p:anim>
                                    <p:anim calcmode="lin" valueType="num">
                                      <p:cBhvr>
                                        <p:cTn id="46"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6"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down)">
                                      <p:cBhvr>
                                        <p:cTn id="51" dur="580">
                                          <p:stCondLst>
                                            <p:cond delay="0"/>
                                          </p:stCondLst>
                                        </p:cTn>
                                        <p:tgtEl>
                                          <p:spTgt spid="11"/>
                                        </p:tgtEl>
                                      </p:cBhvr>
                                    </p:animEffect>
                                    <p:anim calcmode="lin" valueType="num">
                                      <p:cBhvr>
                                        <p:cTn id="52"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57" dur="26">
                                          <p:stCondLst>
                                            <p:cond delay="650"/>
                                          </p:stCondLst>
                                        </p:cTn>
                                        <p:tgtEl>
                                          <p:spTgt spid="11"/>
                                        </p:tgtEl>
                                      </p:cBhvr>
                                      <p:to x="100000" y="60000"/>
                                    </p:animScale>
                                    <p:animScale>
                                      <p:cBhvr>
                                        <p:cTn id="58" dur="166" decel="50000">
                                          <p:stCondLst>
                                            <p:cond delay="676"/>
                                          </p:stCondLst>
                                        </p:cTn>
                                        <p:tgtEl>
                                          <p:spTgt spid="11"/>
                                        </p:tgtEl>
                                      </p:cBhvr>
                                      <p:to x="100000" y="100000"/>
                                    </p:animScale>
                                    <p:animScale>
                                      <p:cBhvr>
                                        <p:cTn id="59" dur="26">
                                          <p:stCondLst>
                                            <p:cond delay="1312"/>
                                          </p:stCondLst>
                                        </p:cTn>
                                        <p:tgtEl>
                                          <p:spTgt spid="11"/>
                                        </p:tgtEl>
                                      </p:cBhvr>
                                      <p:to x="100000" y="80000"/>
                                    </p:animScale>
                                    <p:animScale>
                                      <p:cBhvr>
                                        <p:cTn id="60" dur="166" decel="50000">
                                          <p:stCondLst>
                                            <p:cond delay="1338"/>
                                          </p:stCondLst>
                                        </p:cTn>
                                        <p:tgtEl>
                                          <p:spTgt spid="11"/>
                                        </p:tgtEl>
                                      </p:cBhvr>
                                      <p:to x="100000" y="100000"/>
                                    </p:animScale>
                                    <p:animScale>
                                      <p:cBhvr>
                                        <p:cTn id="61" dur="26">
                                          <p:stCondLst>
                                            <p:cond delay="1642"/>
                                          </p:stCondLst>
                                        </p:cTn>
                                        <p:tgtEl>
                                          <p:spTgt spid="11"/>
                                        </p:tgtEl>
                                      </p:cBhvr>
                                      <p:to x="100000" y="90000"/>
                                    </p:animScale>
                                    <p:animScale>
                                      <p:cBhvr>
                                        <p:cTn id="62" dur="166" decel="50000">
                                          <p:stCondLst>
                                            <p:cond delay="1668"/>
                                          </p:stCondLst>
                                        </p:cTn>
                                        <p:tgtEl>
                                          <p:spTgt spid="11"/>
                                        </p:tgtEl>
                                      </p:cBhvr>
                                      <p:to x="100000" y="100000"/>
                                    </p:animScale>
                                    <p:animScale>
                                      <p:cBhvr>
                                        <p:cTn id="63" dur="26">
                                          <p:stCondLst>
                                            <p:cond delay="1808"/>
                                          </p:stCondLst>
                                        </p:cTn>
                                        <p:tgtEl>
                                          <p:spTgt spid="11"/>
                                        </p:tgtEl>
                                      </p:cBhvr>
                                      <p:to x="100000" y="95000"/>
                                    </p:animScale>
                                    <p:animScale>
                                      <p:cBhvr>
                                        <p:cTn id="64" dur="166" decel="50000">
                                          <p:stCondLst>
                                            <p:cond delay="1834"/>
                                          </p:stCondLst>
                                        </p:cTn>
                                        <p:tgtEl>
                                          <p:spTgt spid="11"/>
                                        </p:tgtEl>
                                      </p:cBhvr>
                                      <p:to x="100000" y="100000"/>
                                    </p:animScale>
                                  </p:childTnLst>
                                </p:cTn>
                              </p:par>
                              <p:par>
                                <p:cTn id="65" presetID="26"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down)">
                                      <p:cBhvr>
                                        <p:cTn id="67" dur="580">
                                          <p:stCondLst>
                                            <p:cond delay="0"/>
                                          </p:stCondLst>
                                        </p:cTn>
                                        <p:tgtEl>
                                          <p:spTgt spid="23"/>
                                        </p:tgtEl>
                                      </p:cBhvr>
                                    </p:animEffect>
                                    <p:anim calcmode="lin" valueType="num">
                                      <p:cBhvr>
                                        <p:cTn id="68"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73" dur="26">
                                          <p:stCondLst>
                                            <p:cond delay="650"/>
                                          </p:stCondLst>
                                        </p:cTn>
                                        <p:tgtEl>
                                          <p:spTgt spid="23"/>
                                        </p:tgtEl>
                                      </p:cBhvr>
                                      <p:to x="100000" y="60000"/>
                                    </p:animScale>
                                    <p:animScale>
                                      <p:cBhvr>
                                        <p:cTn id="74" dur="166" decel="50000">
                                          <p:stCondLst>
                                            <p:cond delay="676"/>
                                          </p:stCondLst>
                                        </p:cTn>
                                        <p:tgtEl>
                                          <p:spTgt spid="23"/>
                                        </p:tgtEl>
                                      </p:cBhvr>
                                      <p:to x="100000" y="100000"/>
                                    </p:animScale>
                                    <p:animScale>
                                      <p:cBhvr>
                                        <p:cTn id="75" dur="26">
                                          <p:stCondLst>
                                            <p:cond delay="1312"/>
                                          </p:stCondLst>
                                        </p:cTn>
                                        <p:tgtEl>
                                          <p:spTgt spid="23"/>
                                        </p:tgtEl>
                                      </p:cBhvr>
                                      <p:to x="100000" y="80000"/>
                                    </p:animScale>
                                    <p:animScale>
                                      <p:cBhvr>
                                        <p:cTn id="76" dur="166" decel="50000">
                                          <p:stCondLst>
                                            <p:cond delay="1338"/>
                                          </p:stCondLst>
                                        </p:cTn>
                                        <p:tgtEl>
                                          <p:spTgt spid="23"/>
                                        </p:tgtEl>
                                      </p:cBhvr>
                                      <p:to x="100000" y="100000"/>
                                    </p:animScale>
                                    <p:animScale>
                                      <p:cBhvr>
                                        <p:cTn id="77" dur="26">
                                          <p:stCondLst>
                                            <p:cond delay="1642"/>
                                          </p:stCondLst>
                                        </p:cTn>
                                        <p:tgtEl>
                                          <p:spTgt spid="23"/>
                                        </p:tgtEl>
                                      </p:cBhvr>
                                      <p:to x="100000" y="90000"/>
                                    </p:animScale>
                                    <p:animScale>
                                      <p:cBhvr>
                                        <p:cTn id="78" dur="166" decel="50000">
                                          <p:stCondLst>
                                            <p:cond delay="1668"/>
                                          </p:stCondLst>
                                        </p:cTn>
                                        <p:tgtEl>
                                          <p:spTgt spid="23"/>
                                        </p:tgtEl>
                                      </p:cBhvr>
                                      <p:to x="100000" y="100000"/>
                                    </p:animScale>
                                    <p:animScale>
                                      <p:cBhvr>
                                        <p:cTn id="79" dur="26">
                                          <p:stCondLst>
                                            <p:cond delay="1808"/>
                                          </p:stCondLst>
                                        </p:cTn>
                                        <p:tgtEl>
                                          <p:spTgt spid="23"/>
                                        </p:tgtEl>
                                      </p:cBhvr>
                                      <p:to x="100000" y="95000"/>
                                    </p:animScale>
                                    <p:animScale>
                                      <p:cBhvr>
                                        <p:cTn id="80" dur="166" decel="50000">
                                          <p:stCondLst>
                                            <p:cond delay="1834"/>
                                          </p:stCondLst>
                                        </p:cTn>
                                        <p:tgtEl>
                                          <p:spTgt spid="23"/>
                                        </p:tgtEl>
                                      </p:cBhvr>
                                      <p:to x="100000" y="100000"/>
                                    </p:animScale>
                                  </p:childTnLst>
                                </p:cTn>
                              </p:par>
                              <p:par>
                                <p:cTn id="81" presetID="26" presetClass="entr" presetSubtype="0"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wipe(down)">
                                      <p:cBhvr>
                                        <p:cTn id="83" dur="580">
                                          <p:stCondLst>
                                            <p:cond delay="0"/>
                                          </p:stCondLst>
                                        </p:cTn>
                                        <p:tgtEl>
                                          <p:spTgt spid="10"/>
                                        </p:tgtEl>
                                      </p:cBhvr>
                                    </p:animEffect>
                                    <p:anim calcmode="lin" valueType="num">
                                      <p:cBhvr>
                                        <p:cTn id="8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89" dur="26">
                                          <p:stCondLst>
                                            <p:cond delay="650"/>
                                          </p:stCondLst>
                                        </p:cTn>
                                        <p:tgtEl>
                                          <p:spTgt spid="10"/>
                                        </p:tgtEl>
                                      </p:cBhvr>
                                      <p:to x="100000" y="60000"/>
                                    </p:animScale>
                                    <p:animScale>
                                      <p:cBhvr>
                                        <p:cTn id="90" dur="166" decel="50000">
                                          <p:stCondLst>
                                            <p:cond delay="676"/>
                                          </p:stCondLst>
                                        </p:cTn>
                                        <p:tgtEl>
                                          <p:spTgt spid="10"/>
                                        </p:tgtEl>
                                      </p:cBhvr>
                                      <p:to x="100000" y="100000"/>
                                    </p:animScale>
                                    <p:animScale>
                                      <p:cBhvr>
                                        <p:cTn id="91" dur="26">
                                          <p:stCondLst>
                                            <p:cond delay="1312"/>
                                          </p:stCondLst>
                                        </p:cTn>
                                        <p:tgtEl>
                                          <p:spTgt spid="10"/>
                                        </p:tgtEl>
                                      </p:cBhvr>
                                      <p:to x="100000" y="80000"/>
                                    </p:animScale>
                                    <p:animScale>
                                      <p:cBhvr>
                                        <p:cTn id="92" dur="166" decel="50000">
                                          <p:stCondLst>
                                            <p:cond delay="1338"/>
                                          </p:stCondLst>
                                        </p:cTn>
                                        <p:tgtEl>
                                          <p:spTgt spid="10"/>
                                        </p:tgtEl>
                                      </p:cBhvr>
                                      <p:to x="100000" y="100000"/>
                                    </p:animScale>
                                    <p:animScale>
                                      <p:cBhvr>
                                        <p:cTn id="93" dur="26">
                                          <p:stCondLst>
                                            <p:cond delay="1642"/>
                                          </p:stCondLst>
                                        </p:cTn>
                                        <p:tgtEl>
                                          <p:spTgt spid="10"/>
                                        </p:tgtEl>
                                      </p:cBhvr>
                                      <p:to x="100000" y="90000"/>
                                    </p:animScale>
                                    <p:animScale>
                                      <p:cBhvr>
                                        <p:cTn id="94" dur="166" decel="50000">
                                          <p:stCondLst>
                                            <p:cond delay="1668"/>
                                          </p:stCondLst>
                                        </p:cTn>
                                        <p:tgtEl>
                                          <p:spTgt spid="10"/>
                                        </p:tgtEl>
                                      </p:cBhvr>
                                      <p:to x="100000" y="100000"/>
                                    </p:animScale>
                                    <p:animScale>
                                      <p:cBhvr>
                                        <p:cTn id="95" dur="26">
                                          <p:stCondLst>
                                            <p:cond delay="1808"/>
                                          </p:stCondLst>
                                        </p:cTn>
                                        <p:tgtEl>
                                          <p:spTgt spid="10"/>
                                        </p:tgtEl>
                                      </p:cBhvr>
                                      <p:to x="100000" y="95000"/>
                                    </p:animScale>
                                    <p:animScale>
                                      <p:cBhvr>
                                        <p:cTn id="96" dur="166" decel="50000">
                                          <p:stCondLst>
                                            <p:cond delay="1834"/>
                                          </p:stCondLst>
                                        </p:cTn>
                                        <p:tgtEl>
                                          <p:spTgt spid="10"/>
                                        </p:tgtEl>
                                      </p:cBhvr>
                                      <p:to x="100000" y="100000"/>
                                    </p:animScale>
                                  </p:childTnLst>
                                </p:cTn>
                              </p:par>
                            </p:childTnLst>
                          </p:cTn>
                        </p:par>
                      </p:childTnLst>
                    </p:cTn>
                  </p:par>
                  <p:par>
                    <p:cTn id="97" fill="hold">
                      <p:stCondLst>
                        <p:cond delay="indefinite"/>
                      </p:stCondLst>
                      <p:childTnLst>
                        <p:par>
                          <p:cTn id="98" fill="hold">
                            <p:stCondLst>
                              <p:cond delay="0"/>
                            </p:stCondLst>
                            <p:childTnLst>
                              <p:par>
                                <p:cTn id="99" presetID="26" presetClass="entr" presetSubtype="0" fill="hold" grpId="0" nodeType="clickEffect">
                                  <p:stCondLst>
                                    <p:cond delay="0"/>
                                  </p:stCondLst>
                                  <p:childTnLst>
                                    <p:set>
                                      <p:cBhvr>
                                        <p:cTn id="100" dur="1" fill="hold">
                                          <p:stCondLst>
                                            <p:cond delay="0"/>
                                          </p:stCondLst>
                                        </p:cTn>
                                        <p:tgtEl>
                                          <p:spTgt spid="13"/>
                                        </p:tgtEl>
                                        <p:attrNameLst>
                                          <p:attrName>style.visibility</p:attrName>
                                        </p:attrNameLst>
                                      </p:cBhvr>
                                      <p:to>
                                        <p:strVal val="visible"/>
                                      </p:to>
                                    </p:set>
                                    <p:animEffect transition="in" filter="wipe(down)">
                                      <p:cBhvr>
                                        <p:cTn id="101" dur="580">
                                          <p:stCondLst>
                                            <p:cond delay="0"/>
                                          </p:stCondLst>
                                        </p:cTn>
                                        <p:tgtEl>
                                          <p:spTgt spid="13"/>
                                        </p:tgtEl>
                                      </p:cBhvr>
                                    </p:animEffect>
                                    <p:anim calcmode="lin" valueType="num">
                                      <p:cBhvr>
                                        <p:cTn id="10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0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0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0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07" dur="26">
                                          <p:stCondLst>
                                            <p:cond delay="650"/>
                                          </p:stCondLst>
                                        </p:cTn>
                                        <p:tgtEl>
                                          <p:spTgt spid="13"/>
                                        </p:tgtEl>
                                      </p:cBhvr>
                                      <p:to x="100000" y="60000"/>
                                    </p:animScale>
                                    <p:animScale>
                                      <p:cBhvr>
                                        <p:cTn id="108" dur="166" decel="50000">
                                          <p:stCondLst>
                                            <p:cond delay="676"/>
                                          </p:stCondLst>
                                        </p:cTn>
                                        <p:tgtEl>
                                          <p:spTgt spid="13"/>
                                        </p:tgtEl>
                                      </p:cBhvr>
                                      <p:to x="100000" y="100000"/>
                                    </p:animScale>
                                    <p:animScale>
                                      <p:cBhvr>
                                        <p:cTn id="109" dur="26">
                                          <p:stCondLst>
                                            <p:cond delay="1312"/>
                                          </p:stCondLst>
                                        </p:cTn>
                                        <p:tgtEl>
                                          <p:spTgt spid="13"/>
                                        </p:tgtEl>
                                      </p:cBhvr>
                                      <p:to x="100000" y="80000"/>
                                    </p:animScale>
                                    <p:animScale>
                                      <p:cBhvr>
                                        <p:cTn id="110" dur="166" decel="50000">
                                          <p:stCondLst>
                                            <p:cond delay="1338"/>
                                          </p:stCondLst>
                                        </p:cTn>
                                        <p:tgtEl>
                                          <p:spTgt spid="13"/>
                                        </p:tgtEl>
                                      </p:cBhvr>
                                      <p:to x="100000" y="100000"/>
                                    </p:animScale>
                                    <p:animScale>
                                      <p:cBhvr>
                                        <p:cTn id="111" dur="26">
                                          <p:stCondLst>
                                            <p:cond delay="1642"/>
                                          </p:stCondLst>
                                        </p:cTn>
                                        <p:tgtEl>
                                          <p:spTgt spid="13"/>
                                        </p:tgtEl>
                                      </p:cBhvr>
                                      <p:to x="100000" y="90000"/>
                                    </p:animScale>
                                    <p:animScale>
                                      <p:cBhvr>
                                        <p:cTn id="112" dur="166" decel="50000">
                                          <p:stCondLst>
                                            <p:cond delay="1668"/>
                                          </p:stCondLst>
                                        </p:cTn>
                                        <p:tgtEl>
                                          <p:spTgt spid="13"/>
                                        </p:tgtEl>
                                      </p:cBhvr>
                                      <p:to x="100000" y="100000"/>
                                    </p:animScale>
                                    <p:animScale>
                                      <p:cBhvr>
                                        <p:cTn id="113" dur="26">
                                          <p:stCondLst>
                                            <p:cond delay="1808"/>
                                          </p:stCondLst>
                                        </p:cTn>
                                        <p:tgtEl>
                                          <p:spTgt spid="13"/>
                                        </p:tgtEl>
                                      </p:cBhvr>
                                      <p:to x="100000" y="95000"/>
                                    </p:animScale>
                                    <p:animScale>
                                      <p:cBhvr>
                                        <p:cTn id="114" dur="166" decel="50000">
                                          <p:stCondLst>
                                            <p:cond delay="1834"/>
                                          </p:stCondLst>
                                        </p:cTn>
                                        <p:tgtEl>
                                          <p:spTgt spid="13"/>
                                        </p:tgtEl>
                                      </p:cBhvr>
                                      <p:to x="100000" y="100000"/>
                                    </p:animScale>
                                  </p:childTnLst>
                                </p:cTn>
                              </p:par>
                              <p:par>
                                <p:cTn id="115" presetID="26" presetClass="entr" presetSubtype="0" fill="hold" nodeType="with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wipe(down)">
                                      <p:cBhvr>
                                        <p:cTn id="117" dur="580">
                                          <p:stCondLst>
                                            <p:cond delay="0"/>
                                          </p:stCondLst>
                                        </p:cTn>
                                        <p:tgtEl>
                                          <p:spTgt spid="26"/>
                                        </p:tgtEl>
                                      </p:cBhvr>
                                    </p:animEffect>
                                    <p:anim calcmode="lin" valueType="num">
                                      <p:cBhvr>
                                        <p:cTn id="118"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119"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120"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121"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122"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123" dur="26">
                                          <p:stCondLst>
                                            <p:cond delay="650"/>
                                          </p:stCondLst>
                                        </p:cTn>
                                        <p:tgtEl>
                                          <p:spTgt spid="26"/>
                                        </p:tgtEl>
                                      </p:cBhvr>
                                      <p:to x="100000" y="60000"/>
                                    </p:animScale>
                                    <p:animScale>
                                      <p:cBhvr>
                                        <p:cTn id="124" dur="166" decel="50000">
                                          <p:stCondLst>
                                            <p:cond delay="676"/>
                                          </p:stCondLst>
                                        </p:cTn>
                                        <p:tgtEl>
                                          <p:spTgt spid="26"/>
                                        </p:tgtEl>
                                      </p:cBhvr>
                                      <p:to x="100000" y="100000"/>
                                    </p:animScale>
                                    <p:animScale>
                                      <p:cBhvr>
                                        <p:cTn id="125" dur="26">
                                          <p:stCondLst>
                                            <p:cond delay="1312"/>
                                          </p:stCondLst>
                                        </p:cTn>
                                        <p:tgtEl>
                                          <p:spTgt spid="26"/>
                                        </p:tgtEl>
                                      </p:cBhvr>
                                      <p:to x="100000" y="80000"/>
                                    </p:animScale>
                                    <p:animScale>
                                      <p:cBhvr>
                                        <p:cTn id="126" dur="166" decel="50000">
                                          <p:stCondLst>
                                            <p:cond delay="1338"/>
                                          </p:stCondLst>
                                        </p:cTn>
                                        <p:tgtEl>
                                          <p:spTgt spid="26"/>
                                        </p:tgtEl>
                                      </p:cBhvr>
                                      <p:to x="100000" y="100000"/>
                                    </p:animScale>
                                    <p:animScale>
                                      <p:cBhvr>
                                        <p:cTn id="127" dur="26">
                                          <p:stCondLst>
                                            <p:cond delay="1642"/>
                                          </p:stCondLst>
                                        </p:cTn>
                                        <p:tgtEl>
                                          <p:spTgt spid="26"/>
                                        </p:tgtEl>
                                      </p:cBhvr>
                                      <p:to x="100000" y="90000"/>
                                    </p:animScale>
                                    <p:animScale>
                                      <p:cBhvr>
                                        <p:cTn id="128" dur="166" decel="50000">
                                          <p:stCondLst>
                                            <p:cond delay="1668"/>
                                          </p:stCondLst>
                                        </p:cTn>
                                        <p:tgtEl>
                                          <p:spTgt spid="26"/>
                                        </p:tgtEl>
                                      </p:cBhvr>
                                      <p:to x="100000" y="100000"/>
                                    </p:animScale>
                                    <p:animScale>
                                      <p:cBhvr>
                                        <p:cTn id="129" dur="26">
                                          <p:stCondLst>
                                            <p:cond delay="1808"/>
                                          </p:stCondLst>
                                        </p:cTn>
                                        <p:tgtEl>
                                          <p:spTgt spid="26"/>
                                        </p:tgtEl>
                                      </p:cBhvr>
                                      <p:to x="100000" y="95000"/>
                                    </p:animScale>
                                    <p:animScale>
                                      <p:cBhvr>
                                        <p:cTn id="130" dur="166" decel="50000">
                                          <p:stCondLst>
                                            <p:cond delay="1834"/>
                                          </p:stCondLst>
                                        </p:cTn>
                                        <p:tgtEl>
                                          <p:spTgt spid="26"/>
                                        </p:tgtEl>
                                      </p:cBhvr>
                                      <p:to x="100000" y="100000"/>
                                    </p:animScale>
                                  </p:childTnLst>
                                </p:cTn>
                              </p:par>
                              <p:par>
                                <p:cTn id="131" presetID="26" presetClass="entr" presetSubtype="0" fill="hold" nodeType="withEffect">
                                  <p:stCondLst>
                                    <p:cond delay="0"/>
                                  </p:stCondLst>
                                  <p:childTnLst>
                                    <p:set>
                                      <p:cBhvr>
                                        <p:cTn id="132" dur="1" fill="hold">
                                          <p:stCondLst>
                                            <p:cond delay="0"/>
                                          </p:stCondLst>
                                        </p:cTn>
                                        <p:tgtEl>
                                          <p:spTgt spid="12"/>
                                        </p:tgtEl>
                                        <p:attrNameLst>
                                          <p:attrName>style.visibility</p:attrName>
                                        </p:attrNameLst>
                                      </p:cBhvr>
                                      <p:to>
                                        <p:strVal val="visible"/>
                                      </p:to>
                                    </p:set>
                                    <p:animEffect transition="in" filter="wipe(down)">
                                      <p:cBhvr>
                                        <p:cTn id="133" dur="580">
                                          <p:stCondLst>
                                            <p:cond delay="0"/>
                                          </p:stCondLst>
                                        </p:cTn>
                                        <p:tgtEl>
                                          <p:spTgt spid="12"/>
                                        </p:tgtEl>
                                      </p:cBhvr>
                                    </p:animEffect>
                                    <p:anim calcmode="lin" valueType="num">
                                      <p:cBhvr>
                                        <p:cTn id="13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9" dur="26">
                                          <p:stCondLst>
                                            <p:cond delay="650"/>
                                          </p:stCondLst>
                                        </p:cTn>
                                        <p:tgtEl>
                                          <p:spTgt spid="12"/>
                                        </p:tgtEl>
                                      </p:cBhvr>
                                      <p:to x="100000" y="60000"/>
                                    </p:animScale>
                                    <p:animScale>
                                      <p:cBhvr>
                                        <p:cTn id="140" dur="166" decel="50000">
                                          <p:stCondLst>
                                            <p:cond delay="676"/>
                                          </p:stCondLst>
                                        </p:cTn>
                                        <p:tgtEl>
                                          <p:spTgt spid="12"/>
                                        </p:tgtEl>
                                      </p:cBhvr>
                                      <p:to x="100000" y="100000"/>
                                    </p:animScale>
                                    <p:animScale>
                                      <p:cBhvr>
                                        <p:cTn id="141" dur="26">
                                          <p:stCondLst>
                                            <p:cond delay="1312"/>
                                          </p:stCondLst>
                                        </p:cTn>
                                        <p:tgtEl>
                                          <p:spTgt spid="12"/>
                                        </p:tgtEl>
                                      </p:cBhvr>
                                      <p:to x="100000" y="80000"/>
                                    </p:animScale>
                                    <p:animScale>
                                      <p:cBhvr>
                                        <p:cTn id="142" dur="166" decel="50000">
                                          <p:stCondLst>
                                            <p:cond delay="1338"/>
                                          </p:stCondLst>
                                        </p:cTn>
                                        <p:tgtEl>
                                          <p:spTgt spid="12"/>
                                        </p:tgtEl>
                                      </p:cBhvr>
                                      <p:to x="100000" y="100000"/>
                                    </p:animScale>
                                    <p:animScale>
                                      <p:cBhvr>
                                        <p:cTn id="143" dur="26">
                                          <p:stCondLst>
                                            <p:cond delay="1642"/>
                                          </p:stCondLst>
                                        </p:cTn>
                                        <p:tgtEl>
                                          <p:spTgt spid="12"/>
                                        </p:tgtEl>
                                      </p:cBhvr>
                                      <p:to x="100000" y="90000"/>
                                    </p:animScale>
                                    <p:animScale>
                                      <p:cBhvr>
                                        <p:cTn id="144" dur="166" decel="50000">
                                          <p:stCondLst>
                                            <p:cond delay="1668"/>
                                          </p:stCondLst>
                                        </p:cTn>
                                        <p:tgtEl>
                                          <p:spTgt spid="12"/>
                                        </p:tgtEl>
                                      </p:cBhvr>
                                      <p:to x="100000" y="100000"/>
                                    </p:animScale>
                                    <p:animScale>
                                      <p:cBhvr>
                                        <p:cTn id="145" dur="26">
                                          <p:stCondLst>
                                            <p:cond delay="1808"/>
                                          </p:stCondLst>
                                        </p:cTn>
                                        <p:tgtEl>
                                          <p:spTgt spid="12"/>
                                        </p:tgtEl>
                                      </p:cBhvr>
                                      <p:to x="100000" y="95000"/>
                                    </p:animScale>
                                    <p:animScale>
                                      <p:cBhvr>
                                        <p:cTn id="146" dur="166" decel="50000">
                                          <p:stCondLst>
                                            <p:cond delay="1834"/>
                                          </p:stCondLst>
                                        </p:cTn>
                                        <p:tgtEl>
                                          <p:spTgt spid="12"/>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26" presetClass="entr" presetSubtype="0" fill="hold" grpId="0" nodeType="clickEffect">
                                  <p:stCondLst>
                                    <p:cond delay="0"/>
                                  </p:stCondLst>
                                  <p:childTnLst>
                                    <p:set>
                                      <p:cBhvr>
                                        <p:cTn id="150" dur="1" fill="hold">
                                          <p:stCondLst>
                                            <p:cond delay="0"/>
                                          </p:stCondLst>
                                        </p:cTn>
                                        <p:tgtEl>
                                          <p:spTgt spid="15"/>
                                        </p:tgtEl>
                                        <p:attrNameLst>
                                          <p:attrName>style.visibility</p:attrName>
                                        </p:attrNameLst>
                                      </p:cBhvr>
                                      <p:to>
                                        <p:strVal val="visible"/>
                                      </p:to>
                                    </p:set>
                                    <p:animEffect transition="in" filter="wipe(down)">
                                      <p:cBhvr>
                                        <p:cTn id="151" dur="580">
                                          <p:stCondLst>
                                            <p:cond delay="0"/>
                                          </p:stCondLst>
                                        </p:cTn>
                                        <p:tgtEl>
                                          <p:spTgt spid="15"/>
                                        </p:tgtEl>
                                      </p:cBhvr>
                                    </p:animEffect>
                                    <p:anim calcmode="lin" valueType="num">
                                      <p:cBhvr>
                                        <p:cTn id="15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57" dur="26">
                                          <p:stCondLst>
                                            <p:cond delay="650"/>
                                          </p:stCondLst>
                                        </p:cTn>
                                        <p:tgtEl>
                                          <p:spTgt spid="15"/>
                                        </p:tgtEl>
                                      </p:cBhvr>
                                      <p:to x="100000" y="60000"/>
                                    </p:animScale>
                                    <p:animScale>
                                      <p:cBhvr>
                                        <p:cTn id="158" dur="166" decel="50000">
                                          <p:stCondLst>
                                            <p:cond delay="676"/>
                                          </p:stCondLst>
                                        </p:cTn>
                                        <p:tgtEl>
                                          <p:spTgt spid="15"/>
                                        </p:tgtEl>
                                      </p:cBhvr>
                                      <p:to x="100000" y="100000"/>
                                    </p:animScale>
                                    <p:animScale>
                                      <p:cBhvr>
                                        <p:cTn id="159" dur="26">
                                          <p:stCondLst>
                                            <p:cond delay="1312"/>
                                          </p:stCondLst>
                                        </p:cTn>
                                        <p:tgtEl>
                                          <p:spTgt spid="15"/>
                                        </p:tgtEl>
                                      </p:cBhvr>
                                      <p:to x="100000" y="80000"/>
                                    </p:animScale>
                                    <p:animScale>
                                      <p:cBhvr>
                                        <p:cTn id="160" dur="166" decel="50000">
                                          <p:stCondLst>
                                            <p:cond delay="1338"/>
                                          </p:stCondLst>
                                        </p:cTn>
                                        <p:tgtEl>
                                          <p:spTgt spid="15"/>
                                        </p:tgtEl>
                                      </p:cBhvr>
                                      <p:to x="100000" y="100000"/>
                                    </p:animScale>
                                    <p:animScale>
                                      <p:cBhvr>
                                        <p:cTn id="161" dur="26">
                                          <p:stCondLst>
                                            <p:cond delay="1642"/>
                                          </p:stCondLst>
                                        </p:cTn>
                                        <p:tgtEl>
                                          <p:spTgt spid="15"/>
                                        </p:tgtEl>
                                      </p:cBhvr>
                                      <p:to x="100000" y="90000"/>
                                    </p:animScale>
                                    <p:animScale>
                                      <p:cBhvr>
                                        <p:cTn id="162" dur="166" decel="50000">
                                          <p:stCondLst>
                                            <p:cond delay="1668"/>
                                          </p:stCondLst>
                                        </p:cTn>
                                        <p:tgtEl>
                                          <p:spTgt spid="15"/>
                                        </p:tgtEl>
                                      </p:cBhvr>
                                      <p:to x="100000" y="100000"/>
                                    </p:animScale>
                                    <p:animScale>
                                      <p:cBhvr>
                                        <p:cTn id="163" dur="26">
                                          <p:stCondLst>
                                            <p:cond delay="1808"/>
                                          </p:stCondLst>
                                        </p:cTn>
                                        <p:tgtEl>
                                          <p:spTgt spid="15"/>
                                        </p:tgtEl>
                                      </p:cBhvr>
                                      <p:to x="100000" y="95000"/>
                                    </p:animScale>
                                    <p:animScale>
                                      <p:cBhvr>
                                        <p:cTn id="164" dur="166" decel="50000">
                                          <p:stCondLst>
                                            <p:cond delay="1834"/>
                                          </p:stCondLst>
                                        </p:cTn>
                                        <p:tgtEl>
                                          <p:spTgt spid="15"/>
                                        </p:tgtEl>
                                      </p:cBhvr>
                                      <p:to x="100000" y="100000"/>
                                    </p:animScale>
                                  </p:childTnLst>
                                </p:cTn>
                              </p:par>
                              <p:par>
                                <p:cTn id="165" presetID="26" presetClass="entr" presetSubtype="0" fill="hold" nodeType="withEffect">
                                  <p:stCondLst>
                                    <p:cond delay="0"/>
                                  </p:stCondLst>
                                  <p:childTnLst>
                                    <p:set>
                                      <p:cBhvr>
                                        <p:cTn id="166" dur="1" fill="hold">
                                          <p:stCondLst>
                                            <p:cond delay="0"/>
                                          </p:stCondLst>
                                        </p:cTn>
                                        <p:tgtEl>
                                          <p:spTgt spid="29"/>
                                        </p:tgtEl>
                                        <p:attrNameLst>
                                          <p:attrName>style.visibility</p:attrName>
                                        </p:attrNameLst>
                                      </p:cBhvr>
                                      <p:to>
                                        <p:strVal val="visible"/>
                                      </p:to>
                                    </p:set>
                                    <p:animEffect transition="in" filter="wipe(down)">
                                      <p:cBhvr>
                                        <p:cTn id="167" dur="580">
                                          <p:stCondLst>
                                            <p:cond delay="0"/>
                                          </p:stCondLst>
                                        </p:cTn>
                                        <p:tgtEl>
                                          <p:spTgt spid="29"/>
                                        </p:tgtEl>
                                      </p:cBhvr>
                                    </p:animEffect>
                                    <p:anim calcmode="lin" valueType="num">
                                      <p:cBhvr>
                                        <p:cTn id="168"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73" dur="26">
                                          <p:stCondLst>
                                            <p:cond delay="650"/>
                                          </p:stCondLst>
                                        </p:cTn>
                                        <p:tgtEl>
                                          <p:spTgt spid="29"/>
                                        </p:tgtEl>
                                      </p:cBhvr>
                                      <p:to x="100000" y="60000"/>
                                    </p:animScale>
                                    <p:animScale>
                                      <p:cBhvr>
                                        <p:cTn id="174" dur="166" decel="50000">
                                          <p:stCondLst>
                                            <p:cond delay="676"/>
                                          </p:stCondLst>
                                        </p:cTn>
                                        <p:tgtEl>
                                          <p:spTgt spid="29"/>
                                        </p:tgtEl>
                                      </p:cBhvr>
                                      <p:to x="100000" y="100000"/>
                                    </p:animScale>
                                    <p:animScale>
                                      <p:cBhvr>
                                        <p:cTn id="175" dur="26">
                                          <p:stCondLst>
                                            <p:cond delay="1312"/>
                                          </p:stCondLst>
                                        </p:cTn>
                                        <p:tgtEl>
                                          <p:spTgt spid="29"/>
                                        </p:tgtEl>
                                      </p:cBhvr>
                                      <p:to x="100000" y="80000"/>
                                    </p:animScale>
                                    <p:animScale>
                                      <p:cBhvr>
                                        <p:cTn id="176" dur="166" decel="50000">
                                          <p:stCondLst>
                                            <p:cond delay="1338"/>
                                          </p:stCondLst>
                                        </p:cTn>
                                        <p:tgtEl>
                                          <p:spTgt spid="29"/>
                                        </p:tgtEl>
                                      </p:cBhvr>
                                      <p:to x="100000" y="100000"/>
                                    </p:animScale>
                                    <p:animScale>
                                      <p:cBhvr>
                                        <p:cTn id="177" dur="26">
                                          <p:stCondLst>
                                            <p:cond delay="1642"/>
                                          </p:stCondLst>
                                        </p:cTn>
                                        <p:tgtEl>
                                          <p:spTgt spid="29"/>
                                        </p:tgtEl>
                                      </p:cBhvr>
                                      <p:to x="100000" y="90000"/>
                                    </p:animScale>
                                    <p:animScale>
                                      <p:cBhvr>
                                        <p:cTn id="178" dur="166" decel="50000">
                                          <p:stCondLst>
                                            <p:cond delay="1668"/>
                                          </p:stCondLst>
                                        </p:cTn>
                                        <p:tgtEl>
                                          <p:spTgt spid="29"/>
                                        </p:tgtEl>
                                      </p:cBhvr>
                                      <p:to x="100000" y="100000"/>
                                    </p:animScale>
                                    <p:animScale>
                                      <p:cBhvr>
                                        <p:cTn id="179" dur="26">
                                          <p:stCondLst>
                                            <p:cond delay="1808"/>
                                          </p:stCondLst>
                                        </p:cTn>
                                        <p:tgtEl>
                                          <p:spTgt spid="29"/>
                                        </p:tgtEl>
                                      </p:cBhvr>
                                      <p:to x="100000" y="95000"/>
                                    </p:animScale>
                                    <p:animScale>
                                      <p:cBhvr>
                                        <p:cTn id="180" dur="166" decel="50000">
                                          <p:stCondLst>
                                            <p:cond delay="1834"/>
                                          </p:stCondLst>
                                        </p:cTn>
                                        <p:tgtEl>
                                          <p:spTgt spid="29"/>
                                        </p:tgtEl>
                                      </p:cBhvr>
                                      <p:to x="100000" y="100000"/>
                                    </p:animScale>
                                  </p:childTnLst>
                                </p:cTn>
                              </p:par>
                              <p:par>
                                <p:cTn id="181" presetID="26" presetClass="entr" presetSubtype="0" fill="hold" nodeType="withEffect">
                                  <p:stCondLst>
                                    <p:cond delay="0"/>
                                  </p:stCondLst>
                                  <p:childTnLst>
                                    <p:set>
                                      <p:cBhvr>
                                        <p:cTn id="182" dur="1" fill="hold">
                                          <p:stCondLst>
                                            <p:cond delay="0"/>
                                          </p:stCondLst>
                                        </p:cTn>
                                        <p:tgtEl>
                                          <p:spTgt spid="14"/>
                                        </p:tgtEl>
                                        <p:attrNameLst>
                                          <p:attrName>style.visibility</p:attrName>
                                        </p:attrNameLst>
                                      </p:cBhvr>
                                      <p:to>
                                        <p:strVal val="visible"/>
                                      </p:to>
                                    </p:set>
                                    <p:animEffect transition="in" filter="wipe(down)">
                                      <p:cBhvr>
                                        <p:cTn id="183" dur="580">
                                          <p:stCondLst>
                                            <p:cond delay="0"/>
                                          </p:stCondLst>
                                        </p:cTn>
                                        <p:tgtEl>
                                          <p:spTgt spid="14"/>
                                        </p:tgtEl>
                                      </p:cBhvr>
                                    </p:animEffect>
                                    <p:anim calcmode="lin" valueType="num">
                                      <p:cBhvr>
                                        <p:cTn id="184"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89" dur="26">
                                          <p:stCondLst>
                                            <p:cond delay="650"/>
                                          </p:stCondLst>
                                        </p:cTn>
                                        <p:tgtEl>
                                          <p:spTgt spid="14"/>
                                        </p:tgtEl>
                                      </p:cBhvr>
                                      <p:to x="100000" y="60000"/>
                                    </p:animScale>
                                    <p:animScale>
                                      <p:cBhvr>
                                        <p:cTn id="190" dur="166" decel="50000">
                                          <p:stCondLst>
                                            <p:cond delay="676"/>
                                          </p:stCondLst>
                                        </p:cTn>
                                        <p:tgtEl>
                                          <p:spTgt spid="14"/>
                                        </p:tgtEl>
                                      </p:cBhvr>
                                      <p:to x="100000" y="100000"/>
                                    </p:animScale>
                                    <p:animScale>
                                      <p:cBhvr>
                                        <p:cTn id="191" dur="26">
                                          <p:stCondLst>
                                            <p:cond delay="1312"/>
                                          </p:stCondLst>
                                        </p:cTn>
                                        <p:tgtEl>
                                          <p:spTgt spid="14"/>
                                        </p:tgtEl>
                                      </p:cBhvr>
                                      <p:to x="100000" y="80000"/>
                                    </p:animScale>
                                    <p:animScale>
                                      <p:cBhvr>
                                        <p:cTn id="192" dur="166" decel="50000">
                                          <p:stCondLst>
                                            <p:cond delay="1338"/>
                                          </p:stCondLst>
                                        </p:cTn>
                                        <p:tgtEl>
                                          <p:spTgt spid="14"/>
                                        </p:tgtEl>
                                      </p:cBhvr>
                                      <p:to x="100000" y="100000"/>
                                    </p:animScale>
                                    <p:animScale>
                                      <p:cBhvr>
                                        <p:cTn id="193" dur="26">
                                          <p:stCondLst>
                                            <p:cond delay="1642"/>
                                          </p:stCondLst>
                                        </p:cTn>
                                        <p:tgtEl>
                                          <p:spTgt spid="14"/>
                                        </p:tgtEl>
                                      </p:cBhvr>
                                      <p:to x="100000" y="90000"/>
                                    </p:animScale>
                                    <p:animScale>
                                      <p:cBhvr>
                                        <p:cTn id="194" dur="166" decel="50000">
                                          <p:stCondLst>
                                            <p:cond delay="1668"/>
                                          </p:stCondLst>
                                        </p:cTn>
                                        <p:tgtEl>
                                          <p:spTgt spid="14"/>
                                        </p:tgtEl>
                                      </p:cBhvr>
                                      <p:to x="100000" y="100000"/>
                                    </p:animScale>
                                    <p:animScale>
                                      <p:cBhvr>
                                        <p:cTn id="195" dur="26">
                                          <p:stCondLst>
                                            <p:cond delay="1808"/>
                                          </p:stCondLst>
                                        </p:cTn>
                                        <p:tgtEl>
                                          <p:spTgt spid="14"/>
                                        </p:tgtEl>
                                      </p:cBhvr>
                                      <p:to x="100000" y="95000"/>
                                    </p:animScale>
                                    <p:animScale>
                                      <p:cBhvr>
                                        <p:cTn id="196"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P spid="13"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3E1D41-7766-43CA-914C-9FBAC7881D0E}"/>
              </a:ext>
            </a:extLst>
          </p:cNvPr>
          <p:cNvSpPr>
            <a:spLocks noGrp="1"/>
          </p:cNvSpPr>
          <p:nvPr>
            <p:ph type="body" sz="quarter" idx="10"/>
          </p:nvPr>
        </p:nvSpPr>
        <p:spPr/>
        <p:txBody>
          <a:bodyPr/>
          <a:lstStyle/>
          <a:p>
            <a:endParaRPr lang="en-IN"/>
          </a:p>
        </p:txBody>
      </p:sp>
      <p:pic>
        <p:nvPicPr>
          <p:cNvPr id="4" name="Content Placeholder 3">
            <a:extLst>
              <a:ext uri="{FF2B5EF4-FFF2-40B4-BE49-F238E27FC236}">
                <a16:creationId xmlns:a16="http://schemas.microsoft.com/office/drawing/2014/main" id="{99FC96C9-DC8B-487B-918A-30C922FCFC85}"/>
              </a:ext>
            </a:extLst>
          </p:cNvPr>
          <p:cNvPicPr>
            <a:picLocks noGrp="1" noChangeAspect="1"/>
          </p:cNvPicPr>
          <p:nvPr>
            <p:ph idx="1"/>
          </p:nvPr>
        </p:nvPicPr>
        <p:blipFill>
          <a:blip r:embed="rId2"/>
          <a:stretch>
            <a:fillRect/>
          </a:stretch>
        </p:blipFill>
        <p:spPr>
          <a:xfrm>
            <a:off x="827584" y="195486"/>
            <a:ext cx="7560840" cy="4752753"/>
          </a:xfrm>
          <a:prstGeom prst="rect">
            <a:avLst/>
          </a:prstGeom>
        </p:spPr>
      </p:pic>
    </p:spTree>
    <p:extLst>
      <p:ext uri="{BB962C8B-B14F-4D97-AF65-F5344CB8AC3E}">
        <p14:creationId xmlns:p14="http://schemas.microsoft.com/office/powerpoint/2010/main" val="2816185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1EBD8-F7F9-47CA-B24F-A1E9F478D231}"/>
              </a:ext>
            </a:extLst>
          </p:cNvPr>
          <p:cNvSpPr>
            <a:spLocks noGrp="1"/>
          </p:cNvSpPr>
          <p:nvPr>
            <p:ph type="body" sz="quarter" idx="10"/>
          </p:nvPr>
        </p:nvSpPr>
        <p:spPr/>
        <p:txBody>
          <a:bodyPr/>
          <a:lstStyle/>
          <a:p>
            <a:r>
              <a:rPr lang="en-US" dirty="0"/>
              <a:t>Representation of symbol table</a:t>
            </a:r>
            <a:endParaRPr lang="en-IN" dirty="0"/>
          </a:p>
        </p:txBody>
      </p:sp>
      <p:sp>
        <p:nvSpPr>
          <p:cNvPr id="3" name="Content Placeholder 2">
            <a:extLst>
              <a:ext uri="{FF2B5EF4-FFF2-40B4-BE49-F238E27FC236}">
                <a16:creationId xmlns:a16="http://schemas.microsoft.com/office/drawing/2014/main" id="{7CD96F2F-F205-43C0-A69E-BB27806DA5A4}"/>
              </a:ext>
            </a:extLst>
          </p:cNvPr>
          <p:cNvSpPr>
            <a:spLocks noGrp="1"/>
          </p:cNvSpPr>
          <p:nvPr>
            <p:ph idx="1"/>
          </p:nvPr>
        </p:nvSpPr>
        <p:spPr/>
        <p:txBody>
          <a:bodyPr/>
          <a:lstStyle/>
          <a:p>
            <a:endParaRPr lang="en-US" dirty="0"/>
          </a:p>
          <a:p>
            <a:endParaRPr lang="en-US" dirty="0"/>
          </a:p>
          <a:p>
            <a:r>
              <a:rPr lang="en-US" dirty="0"/>
              <a:t>Static tree table</a:t>
            </a:r>
          </a:p>
          <a:p>
            <a:endParaRPr lang="en-US" dirty="0"/>
          </a:p>
          <a:p>
            <a:r>
              <a:rPr lang="en-US" dirty="0"/>
              <a:t>Dynamic tree table</a:t>
            </a:r>
            <a:endParaRPr lang="en-IN" dirty="0"/>
          </a:p>
        </p:txBody>
      </p:sp>
    </p:spTree>
    <p:extLst>
      <p:ext uri="{BB962C8B-B14F-4D97-AF65-F5344CB8AC3E}">
        <p14:creationId xmlns:p14="http://schemas.microsoft.com/office/powerpoint/2010/main" val="2112268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6F1FBE-9726-4E55-BBAD-ECD252675AD8}"/>
              </a:ext>
            </a:extLst>
          </p:cNvPr>
          <p:cNvSpPr>
            <a:spLocks noGrp="1"/>
          </p:cNvSpPr>
          <p:nvPr>
            <p:ph type="body" sz="quarter" idx="10"/>
          </p:nvPr>
        </p:nvSpPr>
        <p:spPr/>
        <p:txBody>
          <a:bodyPr/>
          <a:lstStyle/>
          <a:p>
            <a:endParaRPr lang="en-IN"/>
          </a:p>
        </p:txBody>
      </p:sp>
      <p:pic>
        <p:nvPicPr>
          <p:cNvPr id="7" name="Content Placeholder 6">
            <a:extLst>
              <a:ext uri="{FF2B5EF4-FFF2-40B4-BE49-F238E27FC236}">
                <a16:creationId xmlns:a16="http://schemas.microsoft.com/office/drawing/2014/main" id="{D79347B4-430F-40FB-93A8-B6A7CC66FE1C}"/>
              </a:ext>
            </a:extLst>
          </p:cNvPr>
          <p:cNvPicPr>
            <a:picLocks noGrp="1" noChangeAspect="1"/>
          </p:cNvPicPr>
          <p:nvPr>
            <p:ph idx="1"/>
          </p:nvPr>
        </p:nvPicPr>
        <p:blipFill>
          <a:blip r:embed="rId2"/>
          <a:stretch>
            <a:fillRect/>
          </a:stretch>
        </p:blipFill>
        <p:spPr>
          <a:xfrm>
            <a:off x="323528" y="843558"/>
            <a:ext cx="8496943" cy="4188339"/>
          </a:xfrm>
          <a:prstGeom prst="rect">
            <a:avLst/>
          </a:prstGeom>
        </p:spPr>
      </p:pic>
    </p:spTree>
    <p:extLst>
      <p:ext uri="{BB962C8B-B14F-4D97-AF65-F5344CB8AC3E}">
        <p14:creationId xmlns:p14="http://schemas.microsoft.com/office/powerpoint/2010/main" val="4003777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13FD66-4D3E-44B4-83D9-53B88842E5A0}"/>
              </a:ext>
            </a:extLst>
          </p:cNvPr>
          <p:cNvSpPr>
            <a:spLocks noGrp="1"/>
          </p:cNvSpPr>
          <p:nvPr>
            <p:ph type="body" sz="quarter" idx="10"/>
          </p:nvPr>
        </p:nvSpPr>
        <p:spPr/>
        <p:txBody>
          <a:bodyPr/>
          <a:lstStyle/>
          <a:p>
            <a:endParaRPr lang="en-IN"/>
          </a:p>
        </p:txBody>
      </p:sp>
      <p:pic>
        <p:nvPicPr>
          <p:cNvPr id="4" name="Content Placeholder 3">
            <a:extLst>
              <a:ext uri="{FF2B5EF4-FFF2-40B4-BE49-F238E27FC236}">
                <a16:creationId xmlns:a16="http://schemas.microsoft.com/office/drawing/2014/main" id="{88EF66D5-4747-4602-942F-87FFC06D37DB}"/>
              </a:ext>
            </a:extLst>
          </p:cNvPr>
          <p:cNvPicPr>
            <a:picLocks noGrp="1" noChangeAspect="1"/>
          </p:cNvPicPr>
          <p:nvPr>
            <p:ph idx="1"/>
          </p:nvPr>
        </p:nvPicPr>
        <p:blipFill>
          <a:blip r:embed="rId2"/>
          <a:stretch>
            <a:fillRect/>
          </a:stretch>
        </p:blipFill>
        <p:spPr>
          <a:xfrm>
            <a:off x="467544" y="771550"/>
            <a:ext cx="8496944" cy="4104456"/>
          </a:xfrm>
          <a:prstGeom prst="rect">
            <a:avLst/>
          </a:prstGeom>
        </p:spPr>
      </p:pic>
    </p:spTree>
    <p:extLst>
      <p:ext uri="{BB962C8B-B14F-4D97-AF65-F5344CB8AC3E}">
        <p14:creationId xmlns:p14="http://schemas.microsoft.com/office/powerpoint/2010/main" val="2111433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a:t>Hash Table</a:t>
            </a:r>
          </a:p>
        </p:txBody>
      </p:sp>
      <p:sp>
        <p:nvSpPr>
          <p:cNvPr id="3" name="Content Placeholder 2"/>
          <p:cNvSpPr>
            <a:spLocks noGrp="1"/>
          </p:cNvSpPr>
          <p:nvPr>
            <p:ph idx="1"/>
          </p:nvPr>
        </p:nvSpPr>
        <p:spPr/>
        <p:txBody>
          <a:bodyPr/>
          <a:lstStyle/>
          <a:p>
            <a:r>
              <a:rPr lang="en-IN" dirty="0"/>
              <a:t>Data is stored in Associative manner- The data is mapped to array </a:t>
            </a:r>
          </a:p>
          <a:p>
            <a:pPr marL="0" indent="0">
              <a:buNone/>
            </a:pPr>
            <a:r>
              <a:rPr lang="en-IN" dirty="0"/>
              <a:t>     positions by a hash function.</a:t>
            </a:r>
          </a:p>
          <a:p>
            <a:r>
              <a:rPr lang="en-IN" dirty="0"/>
              <a:t>Data has its own index value and is represented as Array</a:t>
            </a:r>
          </a:p>
          <a:p>
            <a:r>
              <a:rPr lang="en-IN" dirty="0"/>
              <a:t>Index of data known, time required to access the same is minimal</a:t>
            </a:r>
          </a:p>
          <a:p>
            <a:endParaRPr lang="en-IN" dirty="0"/>
          </a:p>
          <a:p>
            <a:r>
              <a:rPr lang="en-IN" dirty="0"/>
              <a:t>The memory where the keys are stored is called as hash table</a:t>
            </a:r>
          </a:p>
          <a:p>
            <a:r>
              <a:rPr lang="en-IN" dirty="0"/>
              <a:t>Properties:</a:t>
            </a:r>
          </a:p>
          <a:p>
            <a:pPr lvl="1"/>
            <a:r>
              <a:rPr lang="en-IN" dirty="0"/>
              <a:t>Partitioned into ‘n’ buckets: HT[0], HT[1], …, HT[n-1]</a:t>
            </a:r>
          </a:p>
          <a:p>
            <a:pPr lvl="1"/>
            <a:r>
              <a:rPr lang="en-IN" dirty="0"/>
              <a:t>Each bucket is capable of holding ‘</a:t>
            </a:r>
            <a:r>
              <a:rPr lang="en-IN" dirty="0" err="1"/>
              <a:t>i</a:t>
            </a:r>
            <a:r>
              <a:rPr lang="en-IN" dirty="0"/>
              <a:t>’ records.</a:t>
            </a:r>
          </a:p>
          <a:p>
            <a:pPr lvl="1"/>
            <a:r>
              <a:rPr lang="en-IN" dirty="0"/>
              <a:t>A bucket consist of ‘</a:t>
            </a:r>
            <a:r>
              <a:rPr lang="en-IN" dirty="0" err="1"/>
              <a:t>i</a:t>
            </a:r>
            <a:r>
              <a:rPr lang="en-IN" dirty="0"/>
              <a:t>’ slots. Each slot holds one record</a:t>
            </a:r>
          </a:p>
          <a:p>
            <a:pPr lvl="1"/>
            <a:r>
              <a:rPr lang="en-IN" dirty="0"/>
              <a:t>Usually </a:t>
            </a:r>
            <a:r>
              <a:rPr lang="en-IN" dirty="0" err="1"/>
              <a:t>i</a:t>
            </a:r>
            <a:r>
              <a:rPr lang="en-IN" dirty="0"/>
              <a:t> = 1 and every bucket holds exactly one record</a:t>
            </a:r>
          </a:p>
          <a:p>
            <a:endParaRPr lang="en-IN" dirty="0"/>
          </a:p>
        </p:txBody>
      </p:sp>
    </p:spTree>
    <p:extLst>
      <p:ext uri="{BB962C8B-B14F-4D97-AF65-F5344CB8AC3E}">
        <p14:creationId xmlns:p14="http://schemas.microsoft.com/office/powerpoint/2010/main" val="66052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FA7652-4D4C-45AF-BC10-9471453A48A7}"/>
              </a:ext>
            </a:extLst>
          </p:cNvPr>
          <p:cNvSpPr>
            <a:spLocks noGrp="1"/>
          </p:cNvSpPr>
          <p:nvPr>
            <p:ph type="body" sz="quarter" idx="10"/>
          </p:nvPr>
        </p:nvSpPr>
        <p:spPr/>
        <p:txBody>
          <a:bodyPr/>
          <a:lstStyle/>
          <a:p>
            <a:endParaRPr lang="en-IN"/>
          </a:p>
        </p:txBody>
      </p:sp>
      <p:pic>
        <p:nvPicPr>
          <p:cNvPr id="4" name="Content Placeholder 3">
            <a:extLst>
              <a:ext uri="{FF2B5EF4-FFF2-40B4-BE49-F238E27FC236}">
                <a16:creationId xmlns:a16="http://schemas.microsoft.com/office/drawing/2014/main" id="{AC6B0148-12F4-4FAC-9FA3-D02C58B45E54}"/>
              </a:ext>
            </a:extLst>
          </p:cNvPr>
          <p:cNvPicPr>
            <a:picLocks noGrp="1" noChangeAspect="1"/>
          </p:cNvPicPr>
          <p:nvPr>
            <p:ph idx="1"/>
          </p:nvPr>
        </p:nvPicPr>
        <p:blipFill>
          <a:blip r:embed="rId2"/>
          <a:stretch>
            <a:fillRect/>
          </a:stretch>
        </p:blipFill>
        <p:spPr>
          <a:xfrm>
            <a:off x="467544" y="111603"/>
            <a:ext cx="8280920" cy="4836635"/>
          </a:xfrm>
          <a:prstGeom prst="rect">
            <a:avLst/>
          </a:prstGeom>
        </p:spPr>
      </p:pic>
    </p:spTree>
    <p:extLst>
      <p:ext uri="{BB962C8B-B14F-4D97-AF65-F5344CB8AC3E}">
        <p14:creationId xmlns:p14="http://schemas.microsoft.com/office/powerpoint/2010/main" val="162894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Hashing Techniques</a:t>
            </a:r>
          </a:p>
        </p:txBody>
      </p:sp>
      <p:sp>
        <p:nvSpPr>
          <p:cNvPr id="3" name="Content Placeholder 2"/>
          <p:cNvSpPr>
            <a:spLocks noGrp="1"/>
          </p:cNvSpPr>
          <p:nvPr>
            <p:ph idx="1"/>
          </p:nvPr>
        </p:nvSpPr>
        <p:spPr/>
        <p:txBody>
          <a:bodyPr/>
          <a:lstStyle/>
          <a:p>
            <a:pPr algn="just"/>
            <a:r>
              <a:rPr lang="en-IN" dirty="0"/>
              <a:t>The hashing technique is the method in which the address or location  of a key </a:t>
            </a:r>
            <a:r>
              <a:rPr lang="en-IN" dirty="0">
                <a:solidFill>
                  <a:srgbClr val="FF0000"/>
                </a:solidFill>
              </a:rPr>
              <a:t>‘k’ </a:t>
            </a:r>
            <a:r>
              <a:rPr lang="en-IN" dirty="0"/>
              <a:t>is obtained by computing some arithmetic function </a:t>
            </a:r>
            <a:r>
              <a:rPr lang="en-IN" dirty="0">
                <a:solidFill>
                  <a:srgbClr val="FF0000"/>
                </a:solidFill>
              </a:rPr>
              <a:t>‘f’ </a:t>
            </a:r>
            <a:r>
              <a:rPr lang="en-IN" dirty="0"/>
              <a:t>of </a:t>
            </a:r>
            <a:r>
              <a:rPr lang="en-IN" dirty="0">
                <a:solidFill>
                  <a:srgbClr val="FF0000"/>
                </a:solidFill>
              </a:rPr>
              <a:t>k</a:t>
            </a:r>
            <a:r>
              <a:rPr lang="en-IN" dirty="0"/>
              <a:t>.     </a:t>
            </a:r>
            <a:r>
              <a:rPr lang="en-IN" dirty="0">
                <a:solidFill>
                  <a:srgbClr val="FF0000"/>
                </a:solidFill>
              </a:rPr>
              <a:t>f(k)</a:t>
            </a:r>
            <a:r>
              <a:rPr lang="en-IN" dirty="0"/>
              <a:t> gives the address of k in the table. The address will be referred to  hash address or home address.</a:t>
            </a:r>
          </a:p>
          <a:p>
            <a:pPr algn="just"/>
            <a:r>
              <a:rPr lang="en-IN" b="1" dirty="0">
                <a:solidFill>
                  <a:srgbClr val="FF0000"/>
                </a:solidFill>
              </a:rPr>
              <a:t>Hashing function f(k):</a:t>
            </a:r>
            <a:r>
              <a:rPr lang="en-IN" b="1" dirty="0"/>
              <a:t> </a:t>
            </a:r>
            <a:r>
              <a:rPr lang="en-IN" dirty="0"/>
              <a:t>The hashing function used to perform an           identifier transformation on k. </a:t>
            </a:r>
            <a:r>
              <a:rPr lang="en-IN" dirty="0">
                <a:solidFill>
                  <a:srgbClr val="FF0000"/>
                </a:solidFill>
              </a:rPr>
              <a:t>f(k)</a:t>
            </a:r>
            <a:r>
              <a:rPr lang="en-IN" dirty="0"/>
              <a:t> maps the set of possible identifiers onto the integer </a:t>
            </a:r>
            <a:r>
              <a:rPr lang="en-IN" dirty="0">
                <a:solidFill>
                  <a:srgbClr val="FF0000"/>
                </a:solidFill>
              </a:rPr>
              <a:t>0</a:t>
            </a:r>
            <a:r>
              <a:rPr lang="en-IN" dirty="0"/>
              <a:t> through </a:t>
            </a:r>
            <a:r>
              <a:rPr lang="en-IN" dirty="0">
                <a:solidFill>
                  <a:srgbClr val="FF0000"/>
                </a:solidFill>
              </a:rPr>
              <a:t>n-1</a:t>
            </a:r>
            <a:r>
              <a:rPr lang="en-IN" dirty="0"/>
              <a:t>.</a:t>
            </a:r>
          </a:p>
          <a:p>
            <a:pPr algn="just"/>
            <a:r>
              <a:rPr lang="en-IN" b="1" dirty="0">
                <a:solidFill>
                  <a:srgbClr val="FF0000"/>
                </a:solidFill>
              </a:rPr>
              <a:t>Overflow:</a:t>
            </a:r>
            <a:r>
              <a:rPr lang="en-IN" b="1" dirty="0"/>
              <a:t> </a:t>
            </a:r>
            <a:r>
              <a:rPr lang="en-IN" dirty="0"/>
              <a:t>An overflow is said to occur when a new identifier </a:t>
            </a:r>
            <a:r>
              <a:rPr lang="en-IN" dirty="0">
                <a:solidFill>
                  <a:srgbClr val="FF0000"/>
                </a:solidFill>
              </a:rPr>
              <a:t>k</a:t>
            </a:r>
            <a:r>
              <a:rPr lang="en-IN" dirty="0"/>
              <a:t> is         mapped or hashed by </a:t>
            </a:r>
            <a:r>
              <a:rPr lang="en-IN" dirty="0">
                <a:solidFill>
                  <a:srgbClr val="FF0000"/>
                </a:solidFill>
              </a:rPr>
              <a:t>f(k) </a:t>
            </a:r>
            <a:r>
              <a:rPr lang="en-IN" dirty="0"/>
              <a:t>into a full bucket.</a:t>
            </a:r>
          </a:p>
          <a:p>
            <a:pPr algn="just"/>
            <a:r>
              <a:rPr lang="en-IN" b="1" dirty="0">
                <a:solidFill>
                  <a:srgbClr val="FF0000"/>
                </a:solidFill>
              </a:rPr>
              <a:t>Collision:</a:t>
            </a:r>
            <a:r>
              <a:rPr lang="en-IN" b="1" dirty="0"/>
              <a:t> </a:t>
            </a:r>
            <a:r>
              <a:rPr lang="en-IN" dirty="0"/>
              <a:t>A collision occurs when two non-identical identifiers are       hashed into the same bucket.</a:t>
            </a:r>
          </a:p>
        </p:txBody>
      </p:sp>
    </p:spTree>
    <p:extLst>
      <p:ext uri="{BB962C8B-B14F-4D97-AF65-F5344CB8AC3E}">
        <p14:creationId xmlns:p14="http://schemas.microsoft.com/office/powerpoint/2010/main" val="2521936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Hashing Technique</a:t>
            </a:r>
          </a:p>
        </p:txBody>
      </p:sp>
      <p:sp>
        <p:nvSpPr>
          <p:cNvPr id="4" name="TextBox 3"/>
          <p:cNvSpPr txBox="1"/>
          <p:nvPr/>
        </p:nvSpPr>
        <p:spPr>
          <a:xfrm>
            <a:off x="323528" y="1491630"/>
            <a:ext cx="1152128"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IN" dirty="0"/>
              <a:t>Key 1</a:t>
            </a:r>
          </a:p>
        </p:txBody>
      </p:sp>
      <p:sp>
        <p:nvSpPr>
          <p:cNvPr id="5" name="TextBox 4"/>
          <p:cNvSpPr txBox="1"/>
          <p:nvPr/>
        </p:nvSpPr>
        <p:spPr>
          <a:xfrm>
            <a:off x="337997" y="2139702"/>
            <a:ext cx="1152128"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IN" dirty="0"/>
              <a:t>Key 2</a:t>
            </a:r>
          </a:p>
        </p:txBody>
      </p:sp>
      <p:sp>
        <p:nvSpPr>
          <p:cNvPr id="6" name="TextBox 5"/>
          <p:cNvSpPr txBox="1"/>
          <p:nvPr/>
        </p:nvSpPr>
        <p:spPr>
          <a:xfrm>
            <a:off x="337997" y="2787774"/>
            <a:ext cx="1152128"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IN" dirty="0"/>
              <a:t>Key 3</a:t>
            </a:r>
          </a:p>
        </p:txBody>
      </p:sp>
      <p:sp>
        <p:nvSpPr>
          <p:cNvPr id="7" name="TextBox 6"/>
          <p:cNvSpPr txBox="1"/>
          <p:nvPr/>
        </p:nvSpPr>
        <p:spPr>
          <a:xfrm>
            <a:off x="323528" y="3479079"/>
            <a:ext cx="1152128"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IN" dirty="0"/>
              <a:t>Key 4</a:t>
            </a:r>
          </a:p>
        </p:txBody>
      </p:sp>
      <p:sp>
        <p:nvSpPr>
          <p:cNvPr id="8" name="TextBox 7"/>
          <p:cNvSpPr txBox="1"/>
          <p:nvPr/>
        </p:nvSpPr>
        <p:spPr>
          <a:xfrm>
            <a:off x="323528" y="4146634"/>
            <a:ext cx="1152128"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IN" dirty="0"/>
              <a:t>Key 5</a:t>
            </a:r>
          </a:p>
        </p:txBody>
      </p:sp>
      <p:graphicFrame>
        <p:nvGraphicFramePr>
          <p:cNvPr id="9" name="Table 8"/>
          <p:cNvGraphicFramePr>
            <a:graphicFrameLocks noGrp="1"/>
          </p:cNvGraphicFramePr>
          <p:nvPr>
            <p:extLst>
              <p:ext uri="{D42A27DB-BD31-4B8C-83A1-F6EECF244321}">
                <p14:modId xmlns:p14="http://schemas.microsoft.com/office/powerpoint/2010/main" val="3927788245"/>
              </p:ext>
            </p:extLst>
          </p:nvPr>
        </p:nvGraphicFramePr>
        <p:xfrm>
          <a:off x="6012160" y="1851670"/>
          <a:ext cx="2664296" cy="2225040"/>
        </p:xfrm>
        <a:graphic>
          <a:graphicData uri="http://schemas.openxmlformats.org/drawingml/2006/table">
            <a:tbl>
              <a:tblPr firstRow="1" bandRow="1">
                <a:tableStyleId>{00A15C55-8517-42AA-B614-E9B94910E393}</a:tableStyleId>
              </a:tblPr>
              <a:tblGrid>
                <a:gridCol w="1148457">
                  <a:extLst>
                    <a:ext uri="{9D8B030D-6E8A-4147-A177-3AD203B41FA5}">
                      <a16:colId xmlns:a16="http://schemas.microsoft.com/office/drawing/2014/main" val="20000"/>
                    </a:ext>
                  </a:extLst>
                </a:gridCol>
                <a:gridCol w="1515839">
                  <a:extLst>
                    <a:ext uri="{9D8B030D-6E8A-4147-A177-3AD203B41FA5}">
                      <a16:colId xmlns:a16="http://schemas.microsoft.com/office/drawing/2014/main" val="20001"/>
                    </a:ext>
                  </a:extLst>
                </a:gridCol>
              </a:tblGrid>
              <a:tr h="370840">
                <a:tc>
                  <a:txBody>
                    <a:bodyPr/>
                    <a:lstStyle/>
                    <a:p>
                      <a:pPr algn="ctr"/>
                      <a:r>
                        <a:rPr lang="en-IN" dirty="0"/>
                        <a:t>index</a:t>
                      </a:r>
                    </a:p>
                  </a:txBody>
                  <a:tcPr anchor="ctr"/>
                </a:tc>
                <a:tc>
                  <a:txBody>
                    <a:bodyPr/>
                    <a:lstStyle/>
                    <a:p>
                      <a:pPr algn="ctr"/>
                      <a:r>
                        <a:rPr lang="en-IN" dirty="0"/>
                        <a:t>value</a:t>
                      </a:r>
                    </a:p>
                  </a:txBody>
                  <a:tcPr anchor="ctr"/>
                </a:tc>
                <a:extLst>
                  <a:ext uri="{0D108BD9-81ED-4DB2-BD59-A6C34878D82A}">
                    <a16:rowId xmlns:a16="http://schemas.microsoft.com/office/drawing/2014/main" val="10000"/>
                  </a:ext>
                </a:extLst>
              </a:tr>
              <a:tr h="370840">
                <a:tc>
                  <a:txBody>
                    <a:bodyPr/>
                    <a:lstStyle/>
                    <a:p>
                      <a:pPr algn="ctr"/>
                      <a:r>
                        <a:rPr lang="en-IN" dirty="0"/>
                        <a:t>0</a:t>
                      </a:r>
                    </a:p>
                  </a:txBody>
                  <a:tcPr anchor="ctr"/>
                </a:tc>
                <a:tc>
                  <a:txBody>
                    <a:bodyPr/>
                    <a:lstStyle/>
                    <a:p>
                      <a:pPr algn="ctr"/>
                      <a:r>
                        <a:rPr lang="en-IN" dirty="0"/>
                        <a:t>Value 1</a:t>
                      </a:r>
                    </a:p>
                  </a:txBody>
                  <a:tcPr anchor="ctr"/>
                </a:tc>
                <a:extLst>
                  <a:ext uri="{0D108BD9-81ED-4DB2-BD59-A6C34878D82A}">
                    <a16:rowId xmlns:a16="http://schemas.microsoft.com/office/drawing/2014/main" val="10001"/>
                  </a:ext>
                </a:extLst>
              </a:tr>
              <a:tr h="370840">
                <a:tc>
                  <a:txBody>
                    <a:bodyPr/>
                    <a:lstStyle/>
                    <a:p>
                      <a:pPr algn="ctr"/>
                      <a:r>
                        <a:rPr lang="en-IN" dirty="0"/>
                        <a:t>1</a:t>
                      </a:r>
                    </a:p>
                  </a:txBody>
                  <a:tcPr anchor="ctr"/>
                </a:tc>
                <a:tc>
                  <a:txBody>
                    <a:bodyPr/>
                    <a:lstStyle/>
                    <a:p>
                      <a:pPr algn="ctr"/>
                      <a:r>
                        <a:rPr lang="en-IN" dirty="0"/>
                        <a:t>Value 2</a:t>
                      </a:r>
                    </a:p>
                  </a:txBody>
                  <a:tcPr anchor="ctr"/>
                </a:tc>
                <a:extLst>
                  <a:ext uri="{0D108BD9-81ED-4DB2-BD59-A6C34878D82A}">
                    <a16:rowId xmlns:a16="http://schemas.microsoft.com/office/drawing/2014/main" val="10002"/>
                  </a:ext>
                </a:extLst>
              </a:tr>
              <a:tr h="370840">
                <a:tc>
                  <a:txBody>
                    <a:bodyPr/>
                    <a:lstStyle/>
                    <a:p>
                      <a:pPr algn="ctr"/>
                      <a:r>
                        <a:rPr lang="en-IN" dirty="0"/>
                        <a:t>2</a:t>
                      </a:r>
                    </a:p>
                  </a:txBody>
                  <a:tcPr anchor="ctr"/>
                </a:tc>
                <a:tc>
                  <a:txBody>
                    <a:bodyPr/>
                    <a:lstStyle/>
                    <a:p>
                      <a:pPr algn="ctr"/>
                      <a:r>
                        <a:rPr lang="en-IN" dirty="0"/>
                        <a:t>Value 3</a:t>
                      </a:r>
                    </a:p>
                  </a:txBody>
                  <a:tcPr anchor="ctr"/>
                </a:tc>
                <a:extLst>
                  <a:ext uri="{0D108BD9-81ED-4DB2-BD59-A6C34878D82A}">
                    <a16:rowId xmlns:a16="http://schemas.microsoft.com/office/drawing/2014/main" val="10003"/>
                  </a:ext>
                </a:extLst>
              </a:tr>
              <a:tr h="370840">
                <a:tc>
                  <a:txBody>
                    <a:bodyPr/>
                    <a:lstStyle/>
                    <a:p>
                      <a:pPr algn="ctr"/>
                      <a:r>
                        <a:rPr lang="en-IN" dirty="0"/>
                        <a:t>3</a:t>
                      </a:r>
                    </a:p>
                  </a:txBody>
                  <a:tcPr anchor="ctr"/>
                </a:tc>
                <a:tc>
                  <a:txBody>
                    <a:bodyPr/>
                    <a:lstStyle/>
                    <a:p>
                      <a:pPr algn="ctr"/>
                      <a:r>
                        <a:rPr lang="en-IN" dirty="0"/>
                        <a:t>Value 4</a:t>
                      </a:r>
                    </a:p>
                  </a:txBody>
                  <a:tcPr anchor="ctr"/>
                </a:tc>
                <a:extLst>
                  <a:ext uri="{0D108BD9-81ED-4DB2-BD59-A6C34878D82A}">
                    <a16:rowId xmlns:a16="http://schemas.microsoft.com/office/drawing/2014/main" val="10004"/>
                  </a:ext>
                </a:extLst>
              </a:tr>
              <a:tr h="370840">
                <a:tc>
                  <a:txBody>
                    <a:bodyPr/>
                    <a:lstStyle/>
                    <a:p>
                      <a:pPr algn="ctr"/>
                      <a:r>
                        <a:rPr lang="en-IN" dirty="0"/>
                        <a:t>4</a:t>
                      </a:r>
                    </a:p>
                  </a:txBody>
                  <a:tcPr anchor="ctr"/>
                </a:tc>
                <a:tc>
                  <a:txBody>
                    <a:bodyPr/>
                    <a:lstStyle/>
                    <a:p>
                      <a:pPr algn="ctr"/>
                      <a:r>
                        <a:rPr lang="en-IN" dirty="0"/>
                        <a:t>Value 5</a:t>
                      </a:r>
                    </a:p>
                  </a:txBody>
                  <a:tcPr anchor="ctr"/>
                </a:tc>
                <a:extLst>
                  <a:ext uri="{0D108BD9-81ED-4DB2-BD59-A6C34878D82A}">
                    <a16:rowId xmlns:a16="http://schemas.microsoft.com/office/drawing/2014/main" val="10005"/>
                  </a:ext>
                </a:extLst>
              </a:tr>
            </a:tbl>
          </a:graphicData>
        </a:graphic>
      </p:graphicFrame>
      <p:sp>
        <p:nvSpPr>
          <p:cNvPr id="10" name="Flowchart: Predefined Process 9"/>
          <p:cNvSpPr/>
          <p:nvPr/>
        </p:nvSpPr>
        <p:spPr>
          <a:xfrm>
            <a:off x="2555776" y="2378084"/>
            <a:ext cx="2592288" cy="1188712"/>
          </a:xfrm>
          <a:prstGeom prst="flowChartPredefined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dirty="0"/>
              <a:t>Hash Function</a:t>
            </a:r>
          </a:p>
        </p:txBody>
      </p:sp>
      <p:cxnSp>
        <p:nvCxnSpPr>
          <p:cNvPr id="17" name="Curved Connector 16"/>
          <p:cNvCxnSpPr>
            <a:stCxn id="4" idx="3"/>
          </p:cNvCxnSpPr>
          <p:nvPr/>
        </p:nvCxnSpPr>
        <p:spPr>
          <a:xfrm>
            <a:off x="1475656" y="1676296"/>
            <a:ext cx="2250504" cy="1480810"/>
          </a:xfrm>
          <a:prstGeom prst="curvedConnector3">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flipV="1">
            <a:off x="3726160" y="2416701"/>
            <a:ext cx="2300469" cy="740405"/>
          </a:xfrm>
          <a:prstGeom prst="curvedConnector3">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5" idx="3"/>
          </p:cNvCxnSpPr>
          <p:nvPr/>
        </p:nvCxnSpPr>
        <p:spPr>
          <a:xfrm>
            <a:off x="1490125" y="2324368"/>
            <a:ext cx="2236035" cy="832738"/>
          </a:xfrm>
          <a:prstGeom prst="curvedConnector3">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Curved Connector 24"/>
          <p:cNvCxnSpPr/>
          <p:nvPr/>
        </p:nvCxnSpPr>
        <p:spPr>
          <a:xfrm flipV="1">
            <a:off x="3709528" y="2786904"/>
            <a:ext cx="2302632" cy="370202"/>
          </a:xfrm>
          <a:prstGeom prst="curvedConnector3">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6" idx="3"/>
          </p:cNvCxnSpPr>
          <p:nvPr/>
        </p:nvCxnSpPr>
        <p:spPr>
          <a:xfrm>
            <a:off x="1490125" y="2972440"/>
            <a:ext cx="2259902" cy="184666"/>
          </a:xfrm>
          <a:prstGeom prst="curvedConnector3">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 name="Curved Connector 31"/>
          <p:cNvCxnSpPr/>
          <p:nvPr/>
        </p:nvCxnSpPr>
        <p:spPr>
          <a:xfrm>
            <a:off x="3718926" y="3157106"/>
            <a:ext cx="2307703" cy="691305"/>
          </a:xfrm>
          <a:prstGeom prst="curvedConnector3">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p:cNvCxnSpPr/>
          <p:nvPr/>
        </p:nvCxnSpPr>
        <p:spPr>
          <a:xfrm flipV="1">
            <a:off x="1475656" y="3151439"/>
            <a:ext cx="2243270" cy="599392"/>
          </a:xfrm>
          <a:prstGeom prst="curvedConnector3">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Curved Connector 39"/>
          <p:cNvCxnSpPr/>
          <p:nvPr/>
        </p:nvCxnSpPr>
        <p:spPr>
          <a:xfrm flipV="1">
            <a:off x="3750027" y="3141451"/>
            <a:ext cx="2286000" cy="9988"/>
          </a:xfrm>
          <a:prstGeom prst="curvedConnector3">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8" idx="3"/>
          </p:cNvCxnSpPr>
          <p:nvPr/>
        </p:nvCxnSpPr>
        <p:spPr>
          <a:xfrm flipV="1">
            <a:off x="1475656" y="3146445"/>
            <a:ext cx="2250504" cy="1184855"/>
          </a:xfrm>
          <a:prstGeom prst="curvedConnector3">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 name="Curved Connector 44"/>
          <p:cNvCxnSpPr/>
          <p:nvPr/>
        </p:nvCxnSpPr>
        <p:spPr>
          <a:xfrm>
            <a:off x="3761656" y="3141451"/>
            <a:ext cx="2231641" cy="353328"/>
          </a:xfrm>
          <a:prstGeom prst="curvedConnector3">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605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Example</a:t>
            </a:r>
          </a:p>
        </p:txBody>
      </p:sp>
      <p:sp>
        <p:nvSpPr>
          <p:cNvPr id="3" name="Content Placeholder 2"/>
          <p:cNvSpPr>
            <a:spLocks noGrp="1"/>
          </p:cNvSpPr>
          <p:nvPr>
            <p:ph idx="1"/>
          </p:nvPr>
        </p:nvSpPr>
        <p:spPr>
          <a:xfrm>
            <a:off x="323528" y="854099"/>
            <a:ext cx="3312368" cy="349499"/>
          </a:xfrm>
        </p:spPr>
        <p:style>
          <a:lnRef idx="0">
            <a:schemeClr val="accent1"/>
          </a:lnRef>
          <a:fillRef idx="3">
            <a:schemeClr val="accent1"/>
          </a:fillRef>
          <a:effectRef idx="3">
            <a:schemeClr val="accent1"/>
          </a:effectRef>
          <a:fontRef idx="minor">
            <a:schemeClr val="lt1"/>
          </a:fontRef>
        </p:style>
        <p:txBody>
          <a:bodyPr/>
          <a:lstStyle/>
          <a:p>
            <a:pPr marL="0" indent="0">
              <a:buNone/>
            </a:pPr>
            <a:r>
              <a:rPr lang="en-IN" b="1" dirty="0">
                <a:solidFill>
                  <a:srgbClr val="FFFF00"/>
                </a:solidFill>
              </a:rPr>
              <a:t>Size of Hash Table = 20</a:t>
            </a:r>
          </a:p>
        </p:txBody>
      </p:sp>
      <p:graphicFrame>
        <p:nvGraphicFramePr>
          <p:cNvPr id="4" name="Table 3"/>
          <p:cNvGraphicFramePr>
            <a:graphicFrameLocks noGrp="1"/>
          </p:cNvGraphicFramePr>
          <p:nvPr>
            <p:extLst>
              <p:ext uri="{D42A27DB-BD31-4B8C-83A1-F6EECF244321}">
                <p14:modId xmlns:p14="http://schemas.microsoft.com/office/powerpoint/2010/main" val="559958838"/>
              </p:ext>
            </p:extLst>
          </p:nvPr>
        </p:nvGraphicFramePr>
        <p:xfrm>
          <a:off x="683568" y="1347614"/>
          <a:ext cx="2232248" cy="3708400"/>
        </p:xfrm>
        <a:graphic>
          <a:graphicData uri="http://schemas.openxmlformats.org/drawingml/2006/table">
            <a:tbl>
              <a:tblPr firstRow="1" bandRow="1">
                <a:tableStyleId>{5C22544A-7EE6-4342-B048-85BDC9FD1C3A}</a:tableStyleId>
              </a:tblPr>
              <a:tblGrid>
                <a:gridCol w="1116124">
                  <a:extLst>
                    <a:ext uri="{9D8B030D-6E8A-4147-A177-3AD203B41FA5}">
                      <a16:colId xmlns:a16="http://schemas.microsoft.com/office/drawing/2014/main" val="20000"/>
                    </a:ext>
                  </a:extLst>
                </a:gridCol>
                <a:gridCol w="1116124">
                  <a:extLst>
                    <a:ext uri="{9D8B030D-6E8A-4147-A177-3AD203B41FA5}">
                      <a16:colId xmlns:a16="http://schemas.microsoft.com/office/drawing/2014/main" val="20001"/>
                    </a:ext>
                  </a:extLst>
                </a:gridCol>
              </a:tblGrid>
              <a:tr h="370840">
                <a:tc>
                  <a:txBody>
                    <a:bodyPr/>
                    <a:lstStyle/>
                    <a:p>
                      <a:r>
                        <a:rPr lang="en-IN" dirty="0"/>
                        <a:t>Key</a:t>
                      </a:r>
                    </a:p>
                  </a:txBody>
                  <a:tcPr/>
                </a:tc>
                <a:tc>
                  <a:txBody>
                    <a:bodyPr/>
                    <a:lstStyle/>
                    <a:p>
                      <a:r>
                        <a:rPr lang="en-IN" dirty="0"/>
                        <a:t>Value</a:t>
                      </a:r>
                    </a:p>
                  </a:txBody>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pPr algn="ctr"/>
                      <a:r>
                        <a:rPr lang="en-IN" dirty="0"/>
                        <a:t>20</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pPr algn="ctr"/>
                      <a:r>
                        <a:rPr lang="en-IN" dirty="0"/>
                        <a:t>70</a:t>
                      </a:r>
                    </a:p>
                  </a:txBody>
                  <a:tcPr/>
                </a:tc>
                <a:extLst>
                  <a:ext uri="{0D108BD9-81ED-4DB2-BD59-A6C34878D82A}">
                    <a16:rowId xmlns:a16="http://schemas.microsoft.com/office/drawing/2014/main" val="10002"/>
                  </a:ext>
                </a:extLst>
              </a:tr>
              <a:tr h="370840">
                <a:tc>
                  <a:txBody>
                    <a:bodyPr/>
                    <a:lstStyle/>
                    <a:p>
                      <a:pPr algn="ctr"/>
                      <a:r>
                        <a:rPr lang="en-IN" dirty="0"/>
                        <a:t>42</a:t>
                      </a:r>
                    </a:p>
                  </a:txBody>
                  <a:tcPr/>
                </a:tc>
                <a:tc>
                  <a:txBody>
                    <a:bodyPr/>
                    <a:lstStyle/>
                    <a:p>
                      <a:pPr algn="ctr"/>
                      <a:r>
                        <a:rPr lang="en-IN" dirty="0"/>
                        <a:t>80</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pPr algn="ctr"/>
                      <a:r>
                        <a:rPr lang="en-IN" dirty="0"/>
                        <a:t>25</a:t>
                      </a:r>
                    </a:p>
                  </a:txBody>
                  <a:tcPr/>
                </a:tc>
                <a:extLst>
                  <a:ext uri="{0D108BD9-81ED-4DB2-BD59-A6C34878D82A}">
                    <a16:rowId xmlns:a16="http://schemas.microsoft.com/office/drawing/2014/main" val="10004"/>
                  </a:ext>
                </a:extLst>
              </a:tr>
              <a:tr h="370840">
                <a:tc>
                  <a:txBody>
                    <a:bodyPr/>
                    <a:lstStyle/>
                    <a:p>
                      <a:pPr algn="ctr"/>
                      <a:r>
                        <a:rPr lang="en-IN" dirty="0"/>
                        <a:t>12</a:t>
                      </a:r>
                    </a:p>
                  </a:txBody>
                  <a:tcPr/>
                </a:tc>
                <a:tc>
                  <a:txBody>
                    <a:bodyPr/>
                    <a:lstStyle/>
                    <a:p>
                      <a:pPr algn="ctr"/>
                      <a:r>
                        <a:rPr lang="en-IN" dirty="0"/>
                        <a:t>44</a:t>
                      </a:r>
                    </a:p>
                  </a:txBody>
                  <a:tcPr/>
                </a:tc>
                <a:extLst>
                  <a:ext uri="{0D108BD9-81ED-4DB2-BD59-A6C34878D82A}">
                    <a16:rowId xmlns:a16="http://schemas.microsoft.com/office/drawing/2014/main" val="10005"/>
                  </a:ext>
                </a:extLst>
              </a:tr>
              <a:tr h="370840">
                <a:tc>
                  <a:txBody>
                    <a:bodyPr/>
                    <a:lstStyle/>
                    <a:p>
                      <a:pPr algn="ctr"/>
                      <a:r>
                        <a:rPr lang="en-IN" dirty="0"/>
                        <a:t>14</a:t>
                      </a:r>
                    </a:p>
                  </a:txBody>
                  <a:tcPr/>
                </a:tc>
                <a:tc>
                  <a:txBody>
                    <a:bodyPr/>
                    <a:lstStyle/>
                    <a:p>
                      <a:pPr algn="ctr"/>
                      <a:r>
                        <a:rPr lang="en-IN" dirty="0"/>
                        <a:t>32</a:t>
                      </a:r>
                    </a:p>
                  </a:txBody>
                  <a:tcPr/>
                </a:tc>
                <a:extLst>
                  <a:ext uri="{0D108BD9-81ED-4DB2-BD59-A6C34878D82A}">
                    <a16:rowId xmlns:a16="http://schemas.microsoft.com/office/drawing/2014/main" val="10006"/>
                  </a:ext>
                </a:extLst>
              </a:tr>
              <a:tr h="370840">
                <a:tc>
                  <a:txBody>
                    <a:bodyPr/>
                    <a:lstStyle/>
                    <a:p>
                      <a:pPr algn="ctr"/>
                      <a:r>
                        <a:rPr lang="en-IN" dirty="0"/>
                        <a:t>17</a:t>
                      </a:r>
                    </a:p>
                  </a:txBody>
                  <a:tcPr/>
                </a:tc>
                <a:tc>
                  <a:txBody>
                    <a:bodyPr/>
                    <a:lstStyle/>
                    <a:p>
                      <a:pPr algn="ctr"/>
                      <a:r>
                        <a:rPr lang="en-IN" dirty="0"/>
                        <a:t>11</a:t>
                      </a:r>
                    </a:p>
                  </a:txBody>
                  <a:tcPr/>
                </a:tc>
                <a:extLst>
                  <a:ext uri="{0D108BD9-81ED-4DB2-BD59-A6C34878D82A}">
                    <a16:rowId xmlns:a16="http://schemas.microsoft.com/office/drawing/2014/main" val="10007"/>
                  </a:ext>
                </a:extLst>
              </a:tr>
              <a:tr h="370840">
                <a:tc>
                  <a:txBody>
                    <a:bodyPr/>
                    <a:lstStyle/>
                    <a:p>
                      <a:pPr algn="ctr"/>
                      <a:r>
                        <a:rPr lang="en-IN" dirty="0"/>
                        <a:t>13</a:t>
                      </a:r>
                    </a:p>
                  </a:txBody>
                  <a:tcPr/>
                </a:tc>
                <a:tc>
                  <a:txBody>
                    <a:bodyPr/>
                    <a:lstStyle/>
                    <a:p>
                      <a:pPr algn="ctr"/>
                      <a:r>
                        <a:rPr lang="en-IN" dirty="0"/>
                        <a:t>78</a:t>
                      </a:r>
                    </a:p>
                  </a:txBody>
                  <a:tcPr/>
                </a:tc>
                <a:extLst>
                  <a:ext uri="{0D108BD9-81ED-4DB2-BD59-A6C34878D82A}">
                    <a16:rowId xmlns:a16="http://schemas.microsoft.com/office/drawing/2014/main" val="10008"/>
                  </a:ext>
                </a:extLst>
              </a:tr>
              <a:tr h="370840">
                <a:tc>
                  <a:txBody>
                    <a:bodyPr/>
                    <a:lstStyle/>
                    <a:p>
                      <a:pPr algn="ctr"/>
                      <a:r>
                        <a:rPr lang="en-IN" dirty="0"/>
                        <a:t>37</a:t>
                      </a:r>
                    </a:p>
                  </a:txBody>
                  <a:tcPr/>
                </a:tc>
                <a:tc>
                  <a:txBody>
                    <a:bodyPr/>
                    <a:lstStyle/>
                    <a:p>
                      <a:pPr algn="ctr"/>
                      <a:r>
                        <a:rPr lang="en-IN" dirty="0"/>
                        <a:t>98</a:t>
                      </a:r>
                    </a:p>
                  </a:txBody>
                  <a:tcPr/>
                </a:tc>
                <a:extLst>
                  <a:ext uri="{0D108BD9-81ED-4DB2-BD59-A6C34878D82A}">
                    <a16:rowId xmlns:a16="http://schemas.microsoft.com/office/drawing/2014/main" val="1000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770576170"/>
              </p:ext>
            </p:extLst>
          </p:nvPr>
        </p:nvGraphicFramePr>
        <p:xfrm>
          <a:off x="4752019" y="1345399"/>
          <a:ext cx="4140461" cy="370840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20000"/>
                    </a:ext>
                  </a:extLst>
                </a:gridCol>
                <a:gridCol w="1404156">
                  <a:extLst>
                    <a:ext uri="{9D8B030D-6E8A-4147-A177-3AD203B41FA5}">
                      <a16:colId xmlns:a16="http://schemas.microsoft.com/office/drawing/2014/main" val="20001"/>
                    </a:ext>
                  </a:extLst>
                </a:gridCol>
                <a:gridCol w="1944217">
                  <a:extLst>
                    <a:ext uri="{9D8B030D-6E8A-4147-A177-3AD203B41FA5}">
                      <a16:colId xmlns:a16="http://schemas.microsoft.com/office/drawing/2014/main" val="20002"/>
                    </a:ext>
                  </a:extLst>
                </a:gridCol>
              </a:tblGrid>
              <a:tr h="370840">
                <a:tc>
                  <a:txBody>
                    <a:bodyPr/>
                    <a:lstStyle/>
                    <a:p>
                      <a:r>
                        <a:rPr lang="en-IN" dirty="0"/>
                        <a:t>Key</a:t>
                      </a:r>
                    </a:p>
                  </a:txBody>
                  <a:tcPr/>
                </a:tc>
                <a:tc>
                  <a:txBody>
                    <a:bodyPr/>
                    <a:lstStyle/>
                    <a:p>
                      <a:r>
                        <a:rPr lang="en-IN" dirty="0"/>
                        <a:t>Hash</a:t>
                      </a:r>
                    </a:p>
                  </a:txBody>
                  <a:tcPr/>
                </a:tc>
                <a:tc>
                  <a:txBody>
                    <a:bodyPr/>
                    <a:lstStyle/>
                    <a:p>
                      <a:r>
                        <a:rPr lang="en-IN" dirty="0"/>
                        <a:t>Array Index</a:t>
                      </a:r>
                    </a:p>
                  </a:txBody>
                  <a:tcPr/>
                </a:tc>
                <a:extLst>
                  <a:ext uri="{0D108BD9-81ED-4DB2-BD59-A6C34878D82A}">
                    <a16:rowId xmlns:a16="http://schemas.microsoft.com/office/drawing/2014/main" val="10000"/>
                  </a:ext>
                </a:extLst>
              </a:tr>
              <a:tr h="370840">
                <a:tc>
                  <a:txBody>
                    <a:bodyPr/>
                    <a:lstStyle/>
                    <a:p>
                      <a:pPr algn="ctr"/>
                      <a:r>
                        <a:rPr lang="en-IN" dirty="0"/>
                        <a:t>1</a:t>
                      </a:r>
                    </a:p>
                  </a:txBody>
                  <a:tcPr/>
                </a:tc>
                <a:tc>
                  <a:txBody>
                    <a:bodyPr/>
                    <a:lstStyle/>
                    <a:p>
                      <a:pPr algn="ctr"/>
                      <a:r>
                        <a:rPr lang="en-IN" dirty="0"/>
                        <a:t>1 Mod 20</a:t>
                      </a:r>
                    </a:p>
                  </a:txBody>
                  <a:tcPr/>
                </a:tc>
                <a:tc>
                  <a:txBody>
                    <a:bodyPr/>
                    <a:lstStyle/>
                    <a:p>
                      <a:pPr algn="ctr"/>
                      <a:r>
                        <a:rPr lang="en-IN" dirty="0"/>
                        <a:t>1</a:t>
                      </a:r>
                    </a:p>
                  </a:txBody>
                  <a:tcPr/>
                </a:tc>
                <a:extLst>
                  <a:ext uri="{0D108BD9-81ED-4DB2-BD59-A6C34878D82A}">
                    <a16:rowId xmlns:a16="http://schemas.microsoft.com/office/drawing/2014/main" val="10001"/>
                  </a:ext>
                </a:extLst>
              </a:tr>
              <a:tr h="370840">
                <a:tc>
                  <a:txBody>
                    <a:bodyPr/>
                    <a:lstStyle/>
                    <a:p>
                      <a:pPr algn="ctr"/>
                      <a:r>
                        <a:rPr lang="en-IN" dirty="0"/>
                        <a:t>2</a:t>
                      </a:r>
                    </a:p>
                  </a:txBody>
                  <a:tcPr/>
                </a:tc>
                <a:tc>
                  <a:txBody>
                    <a:bodyPr/>
                    <a:lstStyle/>
                    <a:p>
                      <a:pPr algn="ctr"/>
                      <a:r>
                        <a:rPr lang="en-IN" dirty="0"/>
                        <a:t>2 Mod 20</a:t>
                      </a:r>
                    </a:p>
                  </a:txBody>
                  <a:tcPr/>
                </a:tc>
                <a:tc>
                  <a:txBody>
                    <a:bodyPr/>
                    <a:lstStyle/>
                    <a:p>
                      <a:pPr algn="ctr"/>
                      <a:r>
                        <a:rPr lang="en-IN" dirty="0"/>
                        <a:t>2</a:t>
                      </a:r>
                    </a:p>
                  </a:txBody>
                  <a:tcPr/>
                </a:tc>
                <a:extLst>
                  <a:ext uri="{0D108BD9-81ED-4DB2-BD59-A6C34878D82A}">
                    <a16:rowId xmlns:a16="http://schemas.microsoft.com/office/drawing/2014/main" val="10002"/>
                  </a:ext>
                </a:extLst>
              </a:tr>
              <a:tr h="370840">
                <a:tc>
                  <a:txBody>
                    <a:bodyPr/>
                    <a:lstStyle/>
                    <a:p>
                      <a:pPr algn="ctr"/>
                      <a:r>
                        <a:rPr lang="en-IN" dirty="0"/>
                        <a:t>42</a:t>
                      </a:r>
                    </a:p>
                  </a:txBody>
                  <a:tcPr/>
                </a:tc>
                <a:tc>
                  <a:txBody>
                    <a:bodyPr/>
                    <a:lstStyle/>
                    <a:p>
                      <a:pPr algn="ctr"/>
                      <a:r>
                        <a:rPr lang="en-IN" dirty="0"/>
                        <a:t>42 Mod 20</a:t>
                      </a:r>
                    </a:p>
                  </a:txBody>
                  <a:tcPr/>
                </a:tc>
                <a:tc>
                  <a:txBody>
                    <a:bodyPr/>
                    <a:lstStyle/>
                    <a:p>
                      <a:pPr algn="ctr"/>
                      <a:r>
                        <a:rPr lang="en-IN" dirty="0"/>
                        <a:t>2</a:t>
                      </a:r>
                    </a:p>
                  </a:txBody>
                  <a:tcPr/>
                </a:tc>
                <a:extLst>
                  <a:ext uri="{0D108BD9-81ED-4DB2-BD59-A6C34878D82A}">
                    <a16:rowId xmlns:a16="http://schemas.microsoft.com/office/drawing/2014/main" val="10003"/>
                  </a:ext>
                </a:extLst>
              </a:tr>
              <a:tr h="370840">
                <a:tc>
                  <a:txBody>
                    <a:bodyPr/>
                    <a:lstStyle/>
                    <a:p>
                      <a:pPr algn="ctr"/>
                      <a:r>
                        <a:rPr lang="en-IN" dirty="0"/>
                        <a:t>4</a:t>
                      </a:r>
                    </a:p>
                  </a:txBody>
                  <a:tcPr/>
                </a:tc>
                <a:tc>
                  <a:txBody>
                    <a:bodyPr/>
                    <a:lstStyle/>
                    <a:p>
                      <a:pPr algn="ctr"/>
                      <a:r>
                        <a:rPr lang="en-IN" dirty="0"/>
                        <a:t>4 Mod 20</a:t>
                      </a:r>
                    </a:p>
                  </a:txBody>
                  <a:tcPr/>
                </a:tc>
                <a:tc>
                  <a:txBody>
                    <a:bodyPr/>
                    <a:lstStyle/>
                    <a:p>
                      <a:pPr algn="ctr"/>
                      <a:r>
                        <a:rPr lang="en-IN" dirty="0"/>
                        <a:t>4</a:t>
                      </a:r>
                    </a:p>
                  </a:txBody>
                  <a:tcPr/>
                </a:tc>
                <a:extLst>
                  <a:ext uri="{0D108BD9-81ED-4DB2-BD59-A6C34878D82A}">
                    <a16:rowId xmlns:a16="http://schemas.microsoft.com/office/drawing/2014/main" val="10004"/>
                  </a:ext>
                </a:extLst>
              </a:tr>
              <a:tr h="370840">
                <a:tc>
                  <a:txBody>
                    <a:bodyPr/>
                    <a:lstStyle/>
                    <a:p>
                      <a:pPr algn="ctr"/>
                      <a:r>
                        <a:rPr lang="en-IN" dirty="0"/>
                        <a:t>12</a:t>
                      </a:r>
                    </a:p>
                  </a:txBody>
                  <a:tcPr/>
                </a:tc>
                <a:tc>
                  <a:txBody>
                    <a:bodyPr/>
                    <a:lstStyle/>
                    <a:p>
                      <a:pPr algn="ctr"/>
                      <a:r>
                        <a:rPr lang="en-IN" dirty="0"/>
                        <a:t>12 Mod 20</a:t>
                      </a:r>
                    </a:p>
                  </a:txBody>
                  <a:tcPr/>
                </a:tc>
                <a:tc>
                  <a:txBody>
                    <a:bodyPr/>
                    <a:lstStyle/>
                    <a:p>
                      <a:pPr algn="ctr"/>
                      <a:r>
                        <a:rPr lang="en-IN" dirty="0"/>
                        <a:t>12</a:t>
                      </a:r>
                    </a:p>
                  </a:txBody>
                  <a:tcPr/>
                </a:tc>
                <a:extLst>
                  <a:ext uri="{0D108BD9-81ED-4DB2-BD59-A6C34878D82A}">
                    <a16:rowId xmlns:a16="http://schemas.microsoft.com/office/drawing/2014/main" val="10005"/>
                  </a:ext>
                </a:extLst>
              </a:tr>
              <a:tr h="370840">
                <a:tc>
                  <a:txBody>
                    <a:bodyPr/>
                    <a:lstStyle/>
                    <a:p>
                      <a:pPr algn="ctr"/>
                      <a:r>
                        <a:rPr lang="en-IN" dirty="0"/>
                        <a:t>14</a:t>
                      </a:r>
                    </a:p>
                  </a:txBody>
                  <a:tcPr/>
                </a:tc>
                <a:tc>
                  <a:txBody>
                    <a:bodyPr/>
                    <a:lstStyle/>
                    <a:p>
                      <a:pPr algn="ctr"/>
                      <a:r>
                        <a:rPr lang="en-IN" dirty="0"/>
                        <a:t>14 Mod 20</a:t>
                      </a:r>
                    </a:p>
                  </a:txBody>
                  <a:tcPr/>
                </a:tc>
                <a:tc>
                  <a:txBody>
                    <a:bodyPr/>
                    <a:lstStyle/>
                    <a:p>
                      <a:pPr algn="ctr"/>
                      <a:r>
                        <a:rPr lang="en-IN" dirty="0"/>
                        <a:t>14</a:t>
                      </a:r>
                    </a:p>
                  </a:txBody>
                  <a:tcPr/>
                </a:tc>
                <a:extLst>
                  <a:ext uri="{0D108BD9-81ED-4DB2-BD59-A6C34878D82A}">
                    <a16:rowId xmlns:a16="http://schemas.microsoft.com/office/drawing/2014/main" val="10006"/>
                  </a:ext>
                </a:extLst>
              </a:tr>
              <a:tr h="370840">
                <a:tc>
                  <a:txBody>
                    <a:bodyPr/>
                    <a:lstStyle/>
                    <a:p>
                      <a:pPr algn="ctr"/>
                      <a:r>
                        <a:rPr lang="en-IN" dirty="0"/>
                        <a:t>17</a:t>
                      </a:r>
                    </a:p>
                  </a:txBody>
                  <a:tcPr/>
                </a:tc>
                <a:tc>
                  <a:txBody>
                    <a:bodyPr/>
                    <a:lstStyle/>
                    <a:p>
                      <a:pPr algn="ctr"/>
                      <a:r>
                        <a:rPr lang="en-IN" dirty="0"/>
                        <a:t>17 Mod 20</a:t>
                      </a:r>
                    </a:p>
                  </a:txBody>
                  <a:tcPr/>
                </a:tc>
                <a:tc>
                  <a:txBody>
                    <a:bodyPr/>
                    <a:lstStyle/>
                    <a:p>
                      <a:pPr algn="ctr"/>
                      <a:r>
                        <a:rPr lang="en-IN" dirty="0"/>
                        <a:t>17</a:t>
                      </a:r>
                    </a:p>
                  </a:txBody>
                  <a:tcPr/>
                </a:tc>
                <a:extLst>
                  <a:ext uri="{0D108BD9-81ED-4DB2-BD59-A6C34878D82A}">
                    <a16:rowId xmlns:a16="http://schemas.microsoft.com/office/drawing/2014/main" val="10007"/>
                  </a:ext>
                </a:extLst>
              </a:tr>
              <a:tr h="370840">
                <a:tc>
                  <a:txBody>
                    <a:bodyPr/>
                    <a:lstStyle/>
                    <a:p>
                      <a:pPr algn="ctr"/>
                      <a:r>
                        <a:rPr lang="en-IN" dirty="0"/>
                        <a:t>13</a:t>
                      </a:r>
                    </a:p>
                  </a:txBody>
                  <a:tcPr/>
                </a:tc>
                <a:tc>
                  <a:txBody>
                    <a:bodyPr/>
                    <a:lstStyle/>
                    <a:p>
                      <a:pPr algn="ctr"/>
                      <a:r>
                        <a:rPr lang="en-IN" dirty="0"/>
                        <a:t>13 Mod 20</a:t>
                      </a:r>
                    </a:p>
                  </a:txBody>
                  <a:tcPr/>
                </a:tc>
                <a:tc>
                  <a:txBody>
                    <a:bodyPr/>
                    <a:lstStyle/>
                    <a:p>
                      <a:pPr algn="ctr"/>
                      <a:r>
                        <a:rPr lang="en-IN" dirty="0"/>
                        <a:t>13</a:t>
                      </a:r>
                    </a:p>
                  </a:txBody>
                  <a:tcPr/>
                </a:tc>
                <a:extLst>
                  <a:ext uri="{0D108BD9-81ED-4DB2-BD59-A6C34878D82A}">
                    <a16:rowId xmlns:a16="http://schemas.microsoft.com/office/drawing/2014/main" val="10008"/>
                  </a:ext>
                </a:extLst>
              </a:tr>
              <a:tr h="370840">
                <a:tc>
                  <a:txBody>
                    <a:bodyPr/>
                    <a:lstStyle/>
                    <a:p>
                      <a:pPr algn="ctr"/>
                      <a:r>
                        <a:rPr lang="en-IN" dirty="0"/>
                        <a:t>37</a:t>
                      </a:r>
                    </a:p>
                  </a:txBody>
                  <a:tcPr/>
                </a:tc>
                <a:tc>
                  <a:txBody>
                    <a:bodyPr/>
                    <a:lstStyle/>
                    <a:p>
                      <a:pPr algn="ctr"/>
                      <a:r>
                        <a:rPr lang="en-IN" dirty="0"/>
                        <a:t>37 Mod 20</a:t>
                      </a:r>
                    </a:p>
                  </a:txBody>
                  <a:tcPr/>
                </a:tc>
                <a:tc>
                  <a:txBody>
                    <a:bodyPr/>
                    <a:lstStyle/>
                    <a:p>
                      <a:pPr algn="ctr"/>
                      <a:r>
                        <a:rPr lang="en-IN" dirty="0"/>
                        <a:t>17</a:t>
                      </a:r>
                    </a:p>
                  </a:txBody>
                  <a:tcPr/>
                </a:tc>
                <a:extLst>
                  <a:ext uri="{0D108BD9-81ED-4DB2-BD59-A6C34878D82A}">
                    <a16:rowId xmlns:a16="http://schemas.microsoft.com/office/drawing/2014/main" val="10009"/>
                  </a:ext>
                </a:extLst>
              </a:tr>
            </a:tbl>
          </a:graphicData>
        </a:graphic>
      </p:graphicFrame>
      <p:sp>
        <p:nvSpPr>
          <p:cNvPr id="6" name="Content Placeholder 2"/>
          <p:cNvSpPr txBox="1">
            <a:spLocks/>
          </p:cNvSpPr>
          <p:nvPr/>
        </p:nvSpPr>
        <p:spPr>
          <a:xfrm>
            <a:off x="4788024" y="854099"/>
            <a:ext cx="3312368" cy="349499"/>
          </a:xfrm>
          <a:prstGeom prst="rect">
            <a:avLst/>
          </a:prstGeom>
        </p:spPr>
        <p:style>
          <a:lnRef idx="0">
            <a:schemeClr val="accent1"/>
          </a:lnRef>
          <a:fillRef idx="3">
            <a:schemeClr val="accent1"/>
          </a:fillRef>
          <a:effectRef idx="3">
            <a:schemeClr val="accent1"/>
          </a:effectRef>
          <a:fontRef idx="minor">
            <a:schemeClr val="lt1"/>
          </a:fontRef>
        </p:style>
        <p:txBody>
          <a:bodyPr/>
          <a:lstStyle>
            <a:lvl1pPr marL="342900" indent="-342900" algn="l" defTabSz="914400" rtl="0" eaLnBrk="1" latinLnBrk="1" hangingPunct="1">
              <a:spcBef>
                <a:spcPct val="20000"/>
              </a:spcBef>
              <a:buFont typeface="Arial" pitchFamily="34" charset="0"/>
              <a:buChar char="•"/>
              <a:defRPr sz="2000" kern="1200">
                <a:solidFill>
                  <a:srgbClr val="002060"/>
                </a:solidFill>
                <a:latin typeface="+mn-lt"/>
                <a:ea typeface="+mn-ea"/>
                <a:cs typeface="+mn-cs"/>
              </a:defRPr>
            </a:lvl1pPr>
            <a:lvl2pPr marL="742950" indent="-285750" algn="l" defTabSz="914400" rtl="0" eaLnBrk="1" latinLnBrk="1" hangingPunct="1">
              <a:spcBef>
                <a:spcPct val="20000"/>
              </a:spcBef>
              <a:buFont typeface="Arial" pitchFamily="34" charset="0"/>
              <a:buChar char="–"/>
              <a:defRPr sz="2000" kern="1200">
                <a:solidFill>
                  <a:schemeClr val="lt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IN" b="1" dirty="0">
                <a:solidFill>
                  <a:srgbClr val="FFFF00"/>
                </a:solidFill>
              </a:rPr>
              <a:t>f(k) = k mod 20</a:t>
            </a:r>
          </a:p>
        </p:txBody>
      </p:sp>
    </p:spTree>
    <p:extLst>
      <p:ext uri="{BB962C8B-B14F-4D97-AF65-F5344CB8AC3E}">
        <p14:creationId xmlns:p14="http://schemas.microsoft.com/office/powerpoint/2010/main" val="57548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637763-8DC6-4F53-8E3C-89ACB9FCEEB8}"/>
              </a:ext>
            </a:extLst>
          </p:cNvPr>
          <p:cNvSpPr>
            <a:spLocks noGrp="1"/>
          </p:cNvSpPr>
          <p:nvPr>
            <p:ph type="body" sz="quarter" idx="10"/>
          </p:nvPr>
        </p:nvSpPr>
        <p:spPr/>
        <p:txBody>
          <a:bodyPr/>
          <a:lstStyle/>
          <a:p>
            <a:r>
              <a:rPr lang="en-US" dirty="0"/>
              <a:t>Tables</a:t>
            </a:r>
            <a:endParaRPr lang="en-IN" dirty="0"/>
          </a:p>
        </p:txBody>
      </p:sp>
      <p:pic>
        <p:nvPicPr>
          <p:cNvPr id="4" name="Content Placeholder 3">
            <a:extLst>
              <a:ext uri="{FF2B5EF4-FFF2-40B4-BE49-F238E27FC236}">
                <a16:creationId xmlns:a16="http://schemas.microsoft.com/office/drawing/2014/main" id="{AFC5A742-079E-41DE-9F81-16BE6A02D81B}"/>
              </a:ext>
            </a:extLst>
          </p:cNvPr>
          <p:cNvPicPr>
            <a:picLocks noGrp="1" noChangeAspect="1"/>
          </p:cNvPicPr>
          <p:nvPr>
            <p:ph idx="1"/>
          </p:nvPr>
        </p:nvPicPr>
        <p:blipFill>
          <a:blip r:embed="rId2"/>
          <a:stretch>
            <a:fillRect/>
          </a:stretch>
        </p:blipFill>
        <p:spPr>
          <a:xfrm>
            <a:off x="1336675" y="896144"/>
            <a:ext cx="6543675" cy="4010025"/>
          </a:xfrm>
          <a:prstGeom prst="rect">
            <a:avLst/>
          </a:prstGeom>
        </p:spPr>
      </p:pic>
    </p:spTree>
    <p:extLst>
      <p:ext uri="{BB962C8B-B14F-4D97-AF65-F5344CB8AC3E}">
        <p14:creationId xmlns:p14="http://schemas.microsoft.com/office/powerpoint/2010/main" val="3874557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solidFill>
                  <a:srgbClr val="FF0000"/>
                </a:solidFill>
              </a:rPr>
              <a:t>Collision</a:t>
            </a:r>
            <a:r>
              <a:rPr lang="en-IN" dirty="0"/>
              <a:t> &amp; </a:t>
            </a:r>
            <a:r>
              <a:rPr lang="en-IN" dirty="0">
                <a:solidFill>
                  <a:srgbClr val="00B050"/>
                </a:solidFill>
              </a:rPr>
              <a:t>Home Bucket</a:t>
            </a:r>
          </a:p>
        </p:txBody>
      </p:sp>
      <p:graphicFrame>
        <p:nvGraphicFramePr>
          <p:cNvPr id="4" name="Table 3"/>
          <p:cNvGraphicFramePr>
            <a:graphicFrameLocks noGrp="1"/>
          </p:cNvGraphicFramePr>
          <p:nvPr>
            <p:extLst>
              <p:ext uri="{D42A27DB-BD31-4B8C-83A1-F6EECF244321}">
                <p14:modId xmlns:p14="http://schemas.microsoft.com/office/powerpoint/2010/main" val="2423734334"/>
              </p:ext>
            </p:extLst>
          </p:nvPr>
        </p:nvGraphicFramePr>
        <p:xfrm>
          <a:off x="2771800" y="1059582"/>
          <a:ext cx="4140461" cy="370840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20000"/>
                    </a:ext>
                  </a:extLst>
                </a:gridCol>
                <a:gridCol w="1404156">
                  <a:extLst>
                    <a:ext uri="{9D8B030D-6E8A-4147-A177-3AD203B41FA5}">
                      <a16:colId xmlns:a16="http://schemas.microsoft.com/office/drawing/2014/main" val="20001"/>
                    </a:ext>
                  </a:extLst>
                </a:gridCol>
                <a:gridCol w="1944217">
                  <a:extLst>
                    <a:ext uri="{9D8B030D-6E8A-4147-A177-3AD203B41FA5}">
                      <a16:colId xmlns:a16="http://schemas.microsoft.com/office/drawing/2014/main" val="20002"/>
                    </a:ext>
                  </a:extLst>
                </a:gridCol>
              </a:tblGrid>
              <a:tr h="370840">
                <a:tc>
                  <a:txBody>
                    <a:bodyPr/>
                    <a:lstStyle/>
                    <a:p>
                      <a:r>
                        <a:rPr lang="en-IN" dirty="0"/>
                        <a:t>Key</a:t>
                      </a:r>
                    </a:p>
                  </a:txBody>
                  <a:tcPr/>
                </a:tc>
                <a:tc>
                  <a:txBody>
                    <a:bodyPr/>
                    <a:lstStyle/>
                    <a:p>
                      <a:r>
                        <a:rPr lang="en-IN" dirty="0"/>
                        <a:t>Hash</a:t>
                      </a:r>
                    </a:p>
                  </a:txBody>
                  <a:tcPr/>
                </a:tc>
                <a:tc>
                  <a:txBody>
                    <a:bodyPr/>
                    <a:lstStyle/>
                    <a:p>
                      <a:r>
                        <a:rPr lang="en-IN" dirty="0"/>
                        <a:t>Array Index</a:t>
                      </a:r>
                    </a:p>
                  </a:txBody>
                  <a:tcPr/>
                </a:tc>
                <a:extLst>
                  <a:ext uri="{0D108BD9-81ED-4DB2-BD59-A6C34878D82A}">
                    <a16:rowId xmlns:a16="http://schemas.microsoft.com/office/drawing/2014/main" val="10000"/>
                  </a:ext>
                </a:extLst>
              </a:tr>
              <a:tr h="370840">
                <a:tc>
                  <a:txBody>
                    <a:bodyPr/>
                    <a:lstStyle/>
                    <a:p>
                      <a:pPr algn="ctr"/>
                      <a:r>
                        <a:rPr lang="en-IN" dirty="0"/>
                        <a:t>1</a:t>
                      </a:r>
                    </a:p>
                  </a:txBody>
                  <a:tcPr>
                    <a:solidFill>
                      <a:srgbClr val="00B050"/>
                    </a:solidFill>
                  </a:tcPr>
                </a:tc>
                <a:tc>
                  <a:txBody>
                    <a:bodyPr/>
                    <a:lstStyle/>
                    <a:p>
                      <a:pPr algn="ctr"/>
                      <a:r>
                        <a:rPr lang="en-IN" dirty="0"/>
                        <a:t>1 Mod 20</a:t>
                      </a:r>
                    </a:p>
                  </a:txBody>
                  <a:tcPr>
                    <a:solidFill>
                      <a:srgbClr val="00B050"/>
                    </a:solidFill>
                  </a:tcPr>
                </a:tc>
                <a:tc>
                  <a:txBody>
                    <a:bodyPr/>
                    <a:lstStyle/>
                    <a:p>
                      <a:pPr algn="ctr"/>
                      <a:r>
                        <a:rPr lang="en-IN" dirty="0"/>
                        <a:t>1</a:t>
                      </a:r>
                    </a:p>
                  </a:txBody>
                  <a:tcPr>
                    <a:solidFill>
                      <a:srgbClr val="00B050"/>
                    </a:solidFill>
                  </a:tcPr>
                </a:tc>
                <a:extLst>
                  <a:ext uri="{0D108BD9-81ED-4DB2-BD59-A6C34878D82A}">
                    <a16:rowId xmlns:a16="http://schemas.microsoft.com/office/drawing/2014/main" val="10001"/>
                  </a:ext>
                </a:extLst>
              </a:tr>
              <a:tr h="370840">
                <a:tc>
                  <a:txBody>
                    <a:bodyPr/>
                    <a:lstStyle/>
                    <a:p>
                      <a:pPr algn="ctr"/>
                      <a:r>
                        <a:rPr lang="en-IN" dirty="0"/>
                        <a:t>2</a:t>
                      </a:r>
                    </a:p>
                  </a:txBody>
                  <a:tcPr>
                    <a:solidFill>
                      <a:srgbClr val="FF0000"/>
                    </a:solidFill>
                  </a:tcPr>
                </a:tc>
                <a:tc>
                  <a:txBody>
                    <a:bodyPr/>
                    <a:lstStyle/>
                    <a:p>
                      <a:pPr algn="ctr"/>
                      <a:r>
                        <a:rPr lang="en-IN" dirty="0"/>
                        <a:t>2 Mod 20</a:t>
                      </a:r>
                    </a:p>
                  </a:txBody>
                  <a:tcPr>
                    <a:solidFill>
                      <a:srgbClr val="FF0000"/>
                    </a:solidFill>
                  </a:tcPr>
                </a:tc>
                <a:tc>
                  <a:txBody>
                    <a:bodyPr/>
                    <a:lstStyle/>
                    <a:p>
                      <a:pPr algn="ctr"/>
                      <a:r>
                        <a:rPr lang="en-IN" dirty="0"/>
                        <a:t>2</a:t>
                      </a:r>
                    </a:p>
                  </a:txBody>
                  <a:tcPr>
                    <a:solidFill>
                      <a:srgbClr val="FF0000"/>
                    </a:solidFill>
                  </a:tcPr>
                </a:tc>
                <a:extLst>
                  <a:ext uri="{0D108BD9-81ED-4DB2-BD59-A6C34878D82A}">
                    <a16:rowId xmlns:a16="http://schemas.microsoft.com/office/drawing/2014/main" val="10002"/>
                  </a:ext>
                </a:extLst>
              </a:tr>
              <a:tr h="370840">
                <a:tc>
                  <a:txBody>
                    <a:bodyPr/>
                    <a:lstStyle/>
                    <a:p>
                      <a:pPr algn="ctr"/>
                      <a:r>
                        <a:rPr lang="en-IN" dirty="0"/>
                        <a:t>42</a:t>
                      </a:r>
                    </a:p>
                  </a:txBody>
                  <a:tcPr>
                    <a:solidFill>
                      <a:srgbClr val="FF0000"/>
                    </a:solidFill>
                  </a:tcPr>
                </a:tc>
                <a:tc>
                  <a:txBody>
                    <a:bodyPr/>
                    <a:lstStyle/>
                    <a:p>
                      <a:pPr algn="ctr"/>
                      <a:r>
                        <a:rPr lang="en-IN" dirty="0"/>
                        <a:t>42 Mod 20</a:t>
                      </a:r>
                    </a:p>
                  </a:txBody>
                  <a:tcPr>
                    <a:solidFill>
                      <a:srgbClr val="FF0000"/>
                    </a:solidFill>
                  </a:tcPr>
                </a:tc>
                <a:tc>
                  <a:txBody>
                    <a:bodyPr/>
                    <a:lstStyle/>
                    <a:p>
                      <a:pPr algn="ctr"/>
                      <a:r>
                        <a:rPr lang="en-IN" dirty="0"/>
                        <a:t>2</a:t>
                      </a:r>
                    </a:p>
                  </a:txBody>
                  <a:tcPr>
                    <a:solidFill>
                      <a:srgbClr val="FF0000"/>
                    </a:solidFill>
                  </a:tcPr>
                </a:tc>
                <a:extLst>
                  <a:ext uri="{0D108BD9-81ED-4DB2-BD59-A6C34878D82A}">
                    <a16:rowId xmlns:a16="http://schemas.microsoft.com/office/drawing/2014/main" val="10003"/>
                  </a:ext>
                </a:extLst>
              </a:tr>
              <a:tr h="370840">
                <a:tc>
                  <a:txBody>
                    <a:bodyPr/>
                    <a:lstStyle/>
                    <a:p>
                      <a:pPr algn="ctr"/>
                      <a:r>
                        <a:rPr lang="en-IN" dirty="0"/>
                        <a:t>4</a:t>
                      </a:r>
                    </a:p>
                  </a:txBody>
                  <a:tcPr>
                    <a:solidFill>
                      <a:srgbClr val="00B050"/>
                    </a:solidFill>
                  </a:tcPr>
                </a:tc>
                <a:tc>
                  <a:txBody>
                    <a:bodyPr/>
                    <a:lstStyle/>
                    <a:p>
                      <a:pPr algn="ctr"/>
                      <a:r>
                        <a:rPr lang="en-IN" dirty="0"/>
                        <a:t>4 Mod 20</a:t>
                      </a:r>
                    </a:p>
                  </a:txBody>
                  <a:tcPr>
                    <a:solidFill>
                      <a:srgbClr val="00B050"/>
                    </a:solidFill>
                  </a:tcPr>
                </a:tc>
                <a:tc>
                  <a:txBody>
                    <a:bodyPr/>
                    <a:lstStyle/>
                    <a:p>
                      <a:pPr algn="ctr"/>
                      <a:r>
                        <a:rPr lang="en-IN" dirty="0"/>
                        <a:t>4</a:t>
                      </a:r>
                    </a:p>
                  </a:txBody>
                  <a:tcPr>
                    <a:solidFill>
                      <a:srgbClr val="00B050"/>
                    </a:solidFill>
                  </a:tcPr>
                </a:tc>
                <a:extLst>
                  <a:ext uri="{0D108BD9-81ED-4DB2-BD59-A6C34878D82A}">
                    <a16:rowId xmlns:a16="http://schemas.microsoft.com/office/drawing/2014/main" val="10004"/>
                  </a:ext>
                </a:extLst>
              </a:tr>
              <a:tr h="370840">
                <a:tc>
                  <a:txBody>
                    <a:bodyPr/>
                    <a:lstStyle/>
                    <a:p>
                      <a:pPr algn="ctr"/>
                      <a:r>
                        <a:rPr lang="en-IN" dirty="0"/>
                        <a:t>12</a:t>
                      </a:r>
                    </a:p>
                  </a:txBody>
                  <a:tcPr>
                    <a:solidFill>
                      <a:srgbClr val="00B050"/>
                    </a:solidFill>
                  </a:tcPr>
                </a:tc>
                <a:tc>
                  <a:txBody>
                    <a:bodyPr/>
                    <a:lstStyle/>
                    <a:p>
                      <a:pPr algn="ctr"/>
                      <a:r>
                        <a:rPr lang="en-IN" dirty="0"/>
                        <a:t>12 Mod 20</a:t>
                      </a:r>
                    </a:p>
                  </a:txBody>
                  <a:tcPr>
                    <a:solidFill>
                      <a:srgbClr val="00B050"/>
                    </a:solidFill>
                  </a:tcPr>
                </a:tc>
                <a:tc>
                  <a:txBody>
                    <a:bodyPr/>
                    <a:lstStyle/>
                    <a:p>
                      <a:pPr algn="ctr"/>
                      <a:r>
                        <a:rPr lang="en-IN" dirty="0"/>
                        <a:t>12</a:t>
                      </a:r>
                    </a:p>
                  </a:txBody>
                  <a:tcPr>
                    <a:solidFill>
                      <a:srgbClr val="00B050"/>
                    </a:solidFill>
                  </a:tcPr>
                </a:tc>
                <a:extLst>
                  <a:ext uri="{0D108BD9-81ED-4DB2-BD59-A6C34878D82A}">
                    <a16:rowId xmlns:a16="http://schemas.microsoft.com/office/drawing/2014/main" val="10005"/>
                  </a:ext>
                </a:extLst>
              </a:tr>
              <a:tr h="370840">
                <a:tc>
                  <a:txBody>
                    <a:bodyPr/>
                    <a:lstStyle/>
                    <a:p>
                      <a:pPr algn="ctr"/>
                      <a:r>
                        <a:rPr lang="en-IN" dirty="0"/>
                        <a:t>14</a:t>
                      </a:r>
                    </a:p>
                  </a:txBody>
                  <a:tcPr>
                    <a:solidFill>
                      <a:srgbClr val="00B050"/>
                    </a:solidFill>
                  </a:tcPr>
                </a:tc>
                <a:tc>
                  <a:txBody>
                    <a:bodyPr/>
                    <a:lstStyle/>
                    <a:p>
                      <a:pPr algn="ctr"/>
                      <a:r>
                        <a:rPr lang="en-IN" dirty="0"/>
                        <a:t>14 Mod 20</a:t>
                      </a:r>
                    </a:p>
                  </a:txBody>
                  <a:tcPr>
                    <a:solidFill>
                      <a:srgbClr val="00B050"/>
                    </a:solidFill>
                  </a:tcPr>
                </a:tc>
                <a:tc>
                  <a:txBody>
                    <a:bodyPr/>
                    <a:lstStyle/>
                    <a:p>
                      <a:pPr algn="ctr"/>
                      <a:r>
                        <a:rPr lang="en-IN" dirty="0"/>
                        <a:t>14</a:t>
                      </a:r>
                    </a:p>
                  </a:txBody>
                  <a:tcPr>
                    <a:solidFill>
                      <a:srgbClr val="00B050"/>
                    </a:solidFill>
                  </a:tcPr>
                </a:tc>
                <a:extLst>
                  <a:ext uri="{0D108BD9-81ED-4DB2-BD59-A6C34878D82A}">
                    <a16:rowId xmlns:a16="http://schemas.microsoft.com/office/drawing/2014/main" val="10006"/>
                  </a:ext>
                </a:extLst>
              </a:tr>
              <a:tr h="370840">
                <a:tc>
                  <a:txBody>
                    <a:bodyPr/>
                    <a:lstStyle/>
                    <a:p>
                      <a:pPr algn="ctr"/>
                      <a:r>
                        <a:rPr lang="en-IN" dirty="0"/>
                        <a:t>17</a:t>
                      </a:r>
                    </a:p>
                  </a:txBody>
                  <a:tcPr>
                    <a:solidFill>
                      <a:srgbClr val="FF0000"/>
                    </a:solidFill>
                  </a:tcPr>
                </a:tc>
                <a:tc>
                  <a:txBody>
                    <a:bodyPr/>
                    <a:lstStyle/>
                    <a:p>
                      <a:pPr algn="ctr"/>
                      <a:r>
                        <a:rPr lang="en-IN" dirty="0"/>
                        <a:t>17 Mod 20</a:t>
                      </a:r>
                    </a:p>
                  </a:txBody>
                  <a:tcPr>
                    <a:solidFill>
                      <a:srgbClr val="FF0000"/>
                    </a:solidFill>
                  </a:tcPr>
                </a:tc>
                <a:tc>
                  <a:txBody>
                    <a:bodyPr/>
                    <a:lstStyle/>
                    <a:p>
                      <a:pPr algn="ctr"/>
                      <a:r>
                        <a:rPr lang="en-IN" dirty="0"/>
                        <a:t>17</a:t>
                      </a:r>
                    </a:p>
                  </a:txBody>
                  <a:tcPr>
                    <a:solidFill>
                      <a:srgbClr val="FF0000"/>
                    </a:solidFill>
                  </a:tcPr>
                </a:tc>
                <a:extLst>
                  <a:ext uri="{0D108BD9-81ED-4DB2-BD59-A6C34878D82A}">
                    <a16:rowId xmlns:a16="http://schemas.microsoft.com/office/drawing/2014/main" val="10007"/>
                  </a:ext>
                </a:extLst>
              </a:tr>
              <a:tr h="370840">
                <a:tc>
                  <a:txBody>
                    <a:bodyPr/>
                    <a:lstStyle/>
                    <a:p>
                      <a:pPr algn="ctr"/>
                      <a:r>
                        <a:rPr lang="en-IN" dirty="0"/>
                        <a:t>13</a:t>
                      </a:r>
                    </a:p>
                  </a:txBody>
                  <a:tcPr>
                    <a:solidFill>
                      <a:srgbClr val="00B050"/>
                    </a:solidFill>
                  </a:tcPr>
                </a:tc>
                <a:tc>
                  <a:txBody>
                    <a:bodyPr/>
                    <a:lstStyle/>
                    <a:p>
                      <a:pPr algn="ctr"/>
                      <a:r>
                        <a:rPr lang="en-IN" dirty="0"/>
                        <a:t>13 Mod 20</a:t>
                      </a:r>
                    </a:p>
                  </a:txBody>
                  <a:tcPr>
                    <a:solidFill>
                      <a:srgbClr val="00B050"/>
                    </a:solidFill>
                  </a:tcPr>
                </a:tc>
                <a:tc>
                  <a:txBody>
                    <a:bodyPr/>
                    <a:lstStyle/>
                    <a:p>
                      <a:pPr algn="ctr"/>
                      <a:r>
                        <a:rPr lang="en-IN" dirty="0"/>
                        <a:t>13</a:t>
                      </a:r>
                    </a:p>
                  </a:txBody>
                  <a:tcPr>
                    <a:solidFill>
                      <a:srgbClr val="00B050"/>
                    </a:solidFill>
                  </a:tcPr>
                </a:tc>
                <a:extLst>
                  <a:ext uri="{0D108BD9-81ED-4DB2-BD59-A6C34878D82A}">
                    <a16:rowId xmlns:a16="http://schemas.microsoft.com/office/drawing/2014/main" val="10008"/>
                  </a:ext>
                </a:extLst>
              </a:tr>
              <a:tr h="370840">
                <a:tc>
                  <a:txBody>
                    <a:bodyPr/>
                    <a:lstStyle/>
                    <a:p>
                      <a:pPr algn="ctr"/>
                      <a:r>
                        <a:rPr lang="en-IN" dirty="0"/>
                        <a:t>37</a:t>
                      </a:r>
                    </a:p>
                  </a:txBody>
                  <a:tcPr>
                    <a:solidFill>
                      <a:srgbClr val="FF0000"/>
                    </a:solidFill>
                  </a:tcPr>
                </a:tc>
                <a:tc>
                  <a:txBody>
                    <a:bodyPr/>
                    <a:lstStyle/>
                    <a:p>
                      <a:pPr algn="ctr"/>
                      <a:r>
                        <a:rPr lang="en-IN" dirty="0"/>
                        <a:t>37 Mod 20</a:t>
                      </a:r>
                    </a:p>
                  </a:txBody>
                  <a:tcPr>
                    <a:solidFill>
                      <a:srgbClr val="FF0000"/>
                    </a:solidFill>
                  </a:tcPr>
                </a:tc>
                <a:tc>
                  <a:txBody>
                    <a:bodyPr/>
                    <a:lstStyle/>
                    <a:p>
                      <a:pPr algn="ctr"/>
                      <a:r>
                        <a:rPr lang="en-IN" dirty="0"/>
                        <a:t>17</a:t>
                      </a:r>
                    </a:p>
                  </a:txBody>
                  <a:tcPr>
                    <a:solidFill>
                      <a:srgbClr val="FF0000"/>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527422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Hash Function</a:t>
            </a:r>
          </a:p>
        </p:txBody>
      </p:sp>
      <p:sp>
        <p:nvSpPr>
          <p:cNvPr id="3" name="Content Placeholder 2"/>
          <p:cNvSpPr>
            <a:spLocks noGrp="1"/>
          </p:cNvSpPr>
          <p:nvPr>
            <p:ph idx="1"/>
          </p:nvPr>
        </p:nvSpPr>
        <p:spPr>
          <a:xfrm>
            <a:off x="323528" y="843558"/>
            <a:ext cx="8568952" cy="4093915"/>
          </a:xfrm>
        </p:spPr>
        <p:txBody>
          <a:bodyPr/>
          <a:lstStyle/>
          <a:p>
            <a:r>
              <a:rPr lang="en-IN" dirty="0"/>
              <a:t>A hash function is one which maps an element’s key into a valid hash   table index h(key) =&gt; hash table index.</a:t>
            </a:r>
          </a:p>
          <a:p>
            <a:r>
              <a:rPr lang="en-IN" dirty="0"/>
              <a:t>A hash function maps key to integer</a:t>
            </a:r>
          </a:p>
          <a:p>
            <a:pPr lvl="1"/>
            <a:r>
              <a:rPr lang="en-IN" dirty="0"/>
              <a:t>Constraint: Integer should be between [0, TableSize-1]</a:t>
            </a:r>
          </a:p>
          <a:p>
            <a:r>
              <a:rPr lang="en-IN" dirty="0"/>
              <a:t>A hash function can result in a many-to-one mapping (causing collision)</a:t>
            </a:r>
          </a:p>
          <a:p>
            <a:pPr lvl="1" algn="just"/>
            <a:r>
              <a:rPr lang="en-IN" dirty="0"/>
              <a:t>Collision occurs when hash function maps two or more keys to        same array index.</a:t>
            </a:r>
          </a:p>
          <a:p>
            <a:r>
              <a:rPr lang="en-IN" dirty="0"/>
              <a:t>A “good” hash function should have the properties:</a:t>
            </a:r>
          </a:p>
          <a:p>
            <a:pPr lvl="1"/>
            <a:r>
              <a:rPr lang="en-IN" sz="1600" dirty="0"/>
              <a:t>1. Fast to Compute</a:t>
            </a:r>
          </a:p>
          <a:p>
            <a:pPr lvl="1"/>
            <a:r>
              <a:rPr lang="en-IN" sz="1600" dirty="0"/>
              <a:t>2. Reduced chance of collision</a:t>
            </a:r>
          </a:p>
          <a:p>
            <a:pPr lvl="2"/>
            <a:r>
              <a:rPr lang="en-IN" sz="1800" dirty="0"/>
              <a:t>Different keys should ideally map to different indices</a:t>
            </a:r>
          </a:p>
          <a:p>
            <a:pPr lvl="2"/>
            <a:r>
              <a:rPr lang="en-IN" sz="1800" dirty="0"/>
              <a:t>Distribute keys uniformly over table</a:t>
            </a:r>
          </a:p>
        </p:txBody>
      </p:sp>
    </p:spTree>
    <p:extLst>
      <p:ext uri="{BB962C8B-B14F-4D97-AF65-F5344CB8AC3E}">
        <p14:creationId xmlns:p14="http://schemas.microsoft.com/office/powerpoint/2010/main" val="587319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Hashing Types</a:t>
            </a:r>
          </a:p>
        </p:txBody>
      </p:sp>
      <p:sp>
        <p:nvSpPr>
          <p:cNvPr id="3" name="Content Placeholder 2"/>
          <p:cNvSpPr>
            <a:spLocks noGrp="1"/>
          </p:cNvSpPr>
          <p:nvPr>
            <p:ph idx="1"/>
          </p:nvPr>
        </p:nvSpPr>
        <p:spPr/>
        <p:txBody>
          <a:bodyPr/>
          <a:lstStyle/>
          <a:p>
            <a:r>
              <a:rPr lang="en-IN" dirty="0"/>
              <a:t>Mid Square Method</a:t>
            </a:r>
          </a:p>
          <a:p>
            <a:r>
              <a:rPr lang="en-IN" dirty="0"/>
              <a:t>Division Method </a:t>
            </a:r>
          </a:p>
          <a:p>
            <a:r>
              <a:rPr lang="en-IN"/>
              <a:t>Folding Method</a:t>
            </a:r>
            <a:endParaRPr lang="en-IN" dirty="0"/>
          </a:p>
        </p:txBody>
      </p:sp>
    </p:spTree>
    <p:extLst>
      <p:ext uri="{BB962C8B-B14F-4D97-AF65-F5344CB8AC3E}">
        <p14:creationId xmlns:p14="http://schemas.microsoft.com/office/powerpoint/2010/main" val="2680413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Mid Square Method</a:t>
            </a:r>
          </a:p>
        </p:txBody>
      </p:sp>
      <p:sp>
        <p:nvSpPr>
          <p:cNvPr id="3" name="Content Placeholder 2"/>
          <p:cNvSpPr>
            <a:spLocks noGrp="1"/>
          </p:cNvSpPr>
          <p:nvPr>
            <p:ph idx="1"/>
          </p:nvPr>
        </p:nvSpPr>
        <p:spPr>
          <a:xfrm>
            <a:off x="251520" y="854099"/>
            <a:ext cx="8568952" cy="4093915"/>
          </a:xfrm>
        </p:spPr>
        <p:txBody>
          <a:bodyPr/>
          <a:lstStyle/>
          <a:p>
            <a:r>
              <a:rPr lang="en-IN" dirty="0"/>
              <a:t>Key </a:t>
            </a:r>
            <a:r>
              <a:rPr lang="en-IN" dirty="0">
                <a:solidFill>
                  <a:srgbClr val="FF0000"/>
                </a:solidFill>
              </a:rPr>
              <a:t>K</a:t>
            </a:r>
            <a:r>
              <a:rPr lang="en-IN" dirty="0"/>
              <a:t> is squared </a:t>
            </a:r>
          </a:p>
          <a:p>
            <a:r>
              <a:rPr lang="en-IN" dirty="0"/>
              <a:t>Hash value is obtained by deleting some digits from both ends of </a:t>
            </a:r>
            <a:r>
              <a:rPr lang="en-IN" dirty="0">
                <a:solidFill>
                  <a:srgbClr val="FF0000"/>
                </a:solidFill>
              </a:rPr>
              <a:t>k</a:t>
            </a:r>
            <a:r>
              <a:rPr lang="en-IN" baseline="30000" dirty="0">
                <a:solidFill>
                  <a:srgbClr val="FF0000"/>
                </a:solidFill>
              </a:rPr>
              <a:t>2</a:t>
            </a:r>
            <a:r>
              <a:rPr lang="en-IN" dirty="0"/>
              <a:t>.</a:t>
            </a:r>
          </a:p>
          <a:p>
            <a:r>
              <a:rPr lang="en-IN" dirty="0">
                <a:solidFill>
                  <a:srgbClr val="FF0000"/>
                </a:solidFill>
              </a:rPr>
              <a:t>f(k)</a:t>
            </a:r>
            <a:r>
              <a:rPr lang="en-IN" dirty="0"/>
              <a:t> = </a:t>
            </a:r>
            <a:r>
              <a:rPr lang="en-IN" dirty="0" err="1"/>
              <a:t>specificDigits</a:t>
            </a:r>
            <a:r>
              <a:rPr lang="en-IN" dirty="0"/>
              <a:t>(</a:t>
            </a:r>
            <a:r>
              <a:rPr lang="en-IN" dirty="0">
                <a:solidFill>
                  <a:srgbClr val="FF0000"/>
                </a:solidFill>
              </a:rPr>
              <a:t>k</a:t>
            </a:r>
            <a:r>
              <a:rPr lang="en-IN" baseline="30000" dirty="0">
                <a:solidFill>
                  <a:srgbClr val="FF0000"/>
                </a:solidFill>
              </a:rPr>
              <a:t>2</a:t>
            </a:r>
            <a:r>
              <a:rPr lang="en-IN" dirty="0"/>
              <a:t>)</a:t>
            </a:r>
          </a:p>
          <a:p>
            <a:r>
              <a:rPr lang="en-IN" dirty="0"/>
              <a:t>Example</a:t>
            </a:r>
          </a:p>
          <a:p>
            <a:pPr lvl="1"/>
            <a:r>
              <a:rPr lang="en-IN" dirty="0"/>
              <a:t>Keys: 125, 225, 325</a:t>
            </a:r>
          </a:p>
          <a:p>
            <a:pPr lvl="1"/>
            <a:r>
              <a:rPr lang="en-IN" dirty="0"/>
              <a:t>f(125) = </a:t>
            </a:r>
            <a:r>
              <a:rPr lang="en-IN" dirty="0" err="1"/>
              <a:t>specific</a:t>
            </a:r>
            <a:r>
              <a:rPr lang="en-IN" dirty="0" err="1">
                <a:sym typeface="Wingdings" panose="05000000000000000000" pitchFamily="2" charset="2"/>
              </a:rPr>
              <a:t>Digits</a:t>
            </a:r>
            <a:r>
              <a:rPr lang="en-IN" dirty="0">
                <a:sym typeface="Wingdings" panose="05000000000000000000" pitchFamily="2" charset="2"/>
              </a:rPr>
              <a:t>(15625, 2,3) = 56</a:t>
            </a:r>
            <a:endParaRPr lang="en-IN" dirty="0"/>
          </a:p>
          <a:p>
            <a:pPr lvl="1"/>
            <a:r>
              <a:rPr lang="en-IN" dirty="0"/>
              <a:t>f(225) = </a:t>
            </a:r>
            <a:r>
              <a:rPr lang="en-IN" dirty="0" err="1"/>
              <a:t>specific</a:t>
            </a:r>
            <a:r>
              <a:rPr lang="en-IN" dirty="0" err="1">
                <a:sym typeface="Wingdings" panose="05000000000000000000" pitchFamily="2" charset="2"/>
              </a:rPr>
              <a:t>Digits</a:t>
            </a:r>
            <a:r>
              <a:rPr lang="en-IN" dirty="0">
                <a:sym typeface="Wingdings" panose="05000000000000000000" pitchFamily="2" charset="2"/>
              </a:rPr>
              <a:t>(50625, 2,3) = 06</a:t>
            </a:r>
            <a:endParaRPr lang="en-IN" dirty="0"/>
          </a:p>
          <a:p>
            <a:pPr lvl="1"/>
            <a:r>
              <a:rPr lang="en-IN" dirty="0"/>
              <a:t>f(325) = </a:t>
            </a:r>
            <a:r>
              <a:rPr lang="en-IN" dirty="0" err="1"/>
              <a:t>specific</a:t>
            </a:r>
            <a:r>
              <a:rPr lang="en-IN" dirty="0" err="1">
                <a:sym typeface="Wingdings" panose="05000000000000000000" pitchFamily="2" charset="2"/>
              </a:rPr>
              <a:t>Digits</a:t>
            </a:r>
            <a:r>
              <a:rPr lang="en-IN" dirty="0">
                <a:sym typeface="Wingdings" panose="05000000000000000000" pitchFamily="2" charset="2"/>
              </a:rPr>
              <a:t>(105625, 2,3) = 05</a:t>
            </a:r>
            <a:endParaRPr lang="en-IN" dirty="0"/>
          </a:p>
          <a:p>
            <a:endParaRPr lang="en-IN" dirty="0"/>
          </a:p>
        </p:txBody>
      </p:sp>
    </p:spTree>
    <p:extLst>
      <p:ext uri="{BB962C8B-B14F-4D97-AF65-F5344CB8AC3E}">
        <p14:creationId xmlns:p14="http://schemas.microsoft.com/office/powerpoint/2010/main" val="3654662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Division Method</a:t>
            </a:r>
          </a:p>
        </p:txBody>
      </p:sp>
      <p:sp>
        <p:nvSpPr>
          <p:cNvPr id="3" name="Content Placeholder 2"/>
          <p:cNvSpPr>
            <a:spLocks noGrp="1"/>
          </p:cNvSpPr>
          <p:nvPr>
            <p:ph idx="1"/>
          </p:nvPr>
        </p:nvSpPr>
        <p:spPr/>
        <p:txBody>
          <a:bodyPr/>
          <a:lstStyle/>
          <a:p>
            <a:r>
              <a:rPr lang="en-IN" dirty="0"/>
              <a:t>Hash key is the remainder obtained when the key k is divided by some m, where m is the number of buckets.</a:t>
            </a:r>
          </a:p>
          <a:p>
            <a:r>
              <a:rPr lang="en-IN" dirty="0"/>
              <a:t>f(k) = k modulo m</a:t>
            </a:r>
          </a:p>
          <a:p>
            <a:r>
              <a:rPr lang="en-IN" dirty="0"/>
              <a:t>Example</a:t>
            </a:r>
          </a:p>
          <a:p>
            <a:pPr lvl="1"/>
            <a:r>
              <a:rPr lang="en-IN" dirty="0"/>
              <a:t>Keys: 123, 224, 325</a:t>
            </a:r>
          </a:p>
          <a:p>
            <a:pPr lvl="1"/>
            <a:r>
              <a:rPr lang="en-IN" dirty="0"/>
              <a:t>m: 10</a:t>
            </a:r>
          </a:p>
          <a:p>
            <a:pPr lvl="1"/>
            <a:r>
              <a:rPr lang="en-IN" dirty="0"/>
              <a:t>f(123) = 123 mod 10 = 3</a:t>
            </a:r>
          </a:p>
          <a:p>
            <a:pPr lvl="1"/>
            <a:r>
              <a:rPr lang="en-IN" dirty="0"/>
              <a:t>f(224) = 224 mod 10 = 4</a:t>
            </a:r>
          </a:p>
          <a:p>
            <a:pPr lvl="1"/>
            <a:r>
              <a:rPr lang="en-IN" dirty="0"/>
              <a:t>f(325) = 325 mod 10 = 5</a:t>
            </a:r>
          </a:p>
          <a:p>
            <a:pPr lvl="1"/>
            <a:endParaRPr lang="en-IN" dirty="0"/>
          </a:p>
          <a:p>
            <a:endParaRPr lang="en-IN" dirty="0"/>
          </a:p>
        </p:txBody>
      </p:sp>
    </p:spTree>
    <p:extLst>
      <p:ext uri="{BB962C8B-B14F-4D97-AF65-F5344CB8AC3E}">
        <p14:creationId xmlns:p14="http://schemas.microsoft.com/office/powerpoint/2010/main" val="2032610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Folding Method</a:t>
            </a:r>
          </a:p>
        </p:txBody>
      </p:sp>
      <p:sp>
        <p:nvSpPr>
          <p:cNvPr id="3" name="Content Placeholder 2"/>
          <p:cNvSpPr>
            <a:spLocks noGrp="1"/>
          </p:cNvSpPr>
          <p:nvPr>
            <p:ph idx="1"/>
          </p:nvPr>
        </p:nvSpPr>
        <p:spPr/>
        <p:txBody>
          <a:bodyPr/>
          <a:lstStyle/>
          <a:p>
            <a:r>
              <a:rPr lang="en-IN" dirty="0"/>
              <a:t>Chopping the key into two parts and add them to get the hash address.</a:t>
            </a:r>
          </a:p>
          <a:p>
            <a:r>
              <a:rPr lang="en-IN" dirty="0"/>
              <a:t>Example:</a:t>
            </a:r>
          </a:p>
          <a:p>
            <a:pPr lvl="1"/>
            <a:r>
              <a:rPr lang="en-IN" dirty="0"/>
              <a:t>Key: 125, 225, 325</a:t>
            </a:r>
          </a:p>
          <a:p>
            <a:pPr lvl="1"/>
            <a:r>
              <a:rPr lang="en-IN" dirty="0"/>
              <a:t>f(125) = 01 + 25 = 26</a:t>
            </a:r>
          </a:p>
          <a:p>
            <a:pPr lvl="1"/>
            <a:r>
              <a:rPr lang="en-IN" dirty="0"/>
              <a:t>f(225) = 02 + 25 = 27</a:t>
            </a:r>
          </a:p>
          <a:p>
            <a:pPr lvl="1"/>
            <a:r>
              <a:rPr lang="en-IN" dirty="0"/>
              <a:t>f(325) = 03 + 25 = 28</a:t>
            </a:r>
          </a:p>
          <a:p>
            <a:endParaRPr lang="en-IN" dirty="0"/>
          </a:p>
        </p:txBody>
      </p:sp>
    </p:spTree>
    <p:extLst>
      <p:ext uri="{BB962C8B-B14F-4D97-AF65-F5344CB8AC3E}">
        <p14:creationId xmlns:p14="http://schemas.microsoft.com/office/powerpoint/2010/main" val="3226532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Collision</a:t>
            </a:r>
          </a:p>
        </p:txBody>
      </p:sp>
      <p:sp>
        <p:nvSpPr>
          <p:cNvPr id="3" name="Content Placeholder 2"/>
          <p:cNvSpPr>
            <a:spLocks noGrp="1"/>
          </p:cNvSpPr>
          <p:nvPr>
            <p:ph idx="1"/>
          </p:nvPr>
        </p:nvSpPr>
        <p:spPr>
          <a:xfrm>
            <a:off x="323528" y="699542"/>
            <a:ext cx="8568952" cy="4536504"/>
          </a:xfrm>
        </p:spPr>
        <p:txBody>
          <a:bodyPr/>
          <a:lstStyle/>
          <a:p>
            <a:pPr algn="just"/>
            <a:r>
              <a:rPr lang="en-IN" dirty="0"/>
              <a:t>Hash collisions are practically unavoidable when hashing a random subset of a large set of possible keys. </a:t>
            </a:r>
          </a:p>
          <a:p>
            <a:pPr algn="just"/>
            <a:r>
              <a:rPr lang="en-IN" dirty="0"/>
              <a:t>For example, if 2,450 keys are hashed into a million buckets, even with a perfectly uniform random distribution, there is approximately a 95%   chance of at least two of the keys being hashed to the same slot.</a:t>
            </a:r>
          </a:p>
          <a:p>
            <a:pPr algn="just"/>
            <a:r>
              <a:rPr lang="en-IN" dirty="0"/>
              <a:t>Therefore, almost all hash table implementations have some collision   resolution strategy to handle such events. </a:t>
            </a:r>
          </a:p>
          <a:p>
            <a:pPr algn="just"/>
            <a:r>
              <a:rPr lang="en-IN" dirty="0"/>
              <a:t>All the collision avoidance methods require that the keys (or pointers to them) be stored  in the table, together with the associated values.</a:t>
            </a:r>
          </a:p>
          <a:p>
            <a:pPr algn="just"/>
            <a:r>
              <a:rPr lang="en-IN" dirty="0"/>
              <a:t>Techniques:</a:t>
            </a:r>
          </a:p>
          <a:p>
            <a:pPr lvl="1" algn="just"/>
            <a:r>
              <a:rPr lang="en-IN" dirty="0"/>
              <a:t>Chaining</a:t>
            </a:r>
          </a:p>
          <a:p>
            <a:pPr lvl="1" algn="just"/>
            <a:r>
              <a:rPr lang="en-IN" dirty="0"/>
              <a:t>Linear Probing, Quadratic Probing</a:t>
            </a:r>
          </a:p>
          <a:p>
            <a:pPr lvl="1" algn="just"/>
            <a:r>
              <a:rPr lang="en-IN" dirty="0"/>
              <a:t>Double Hashing</a:t>
            </a:r>
          </a:p>
        </p:txBody>
      </p:sp>
    </p:spTree>
    <p:extLst>
      <p:ext uri="{BB962C8B-B14F-4D97-AF65-F5344CB8AC3E}">
        <p14:creationId xmlns:p14="http://schemas.microsoft.com/office/powerpoint/2010/main" val="2212560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Chaining</a:t>
            </a:r>
          </a:p>
        </p:txBody>
      </p:sp>
      <p:sp>
        <p:nvSpPr>
          <p:cNvPr id="3" name="Content Placeholder 2"/>
          <p:cNvSpPr>
            <a:spLocks noGrp="1"/>
          </p:cNvSpPr>
          <p:nvPr>
            <p:ph idx="1"/>
          </p:nvPr>
        </p:nvSpPr>
        <p:spPr/>
        <p:txBody>
          <a:bodyPr/>
          <a:lstStyle/>
          <a:p>
            <a:r>
              <a:rPr lang="en-IN" dirty="0"/>
              <a:t>Buckets are implemented using linked lists.</a:t>
            </a:r>
          </a:p>
          <a:p>
            <a:pPr algn="just"/>
            <a:r>
              <a:rPr lang="en-IN" dirty="0"/>
              <a:t>If there is a collision, then a new node is created and added at the end of the bucket.</a:t>
            </a:r>
          </a:p>
          <a:p>
            <a:pPr algn="just"/>
            <a:r>
              <a:rPr lang="en-IN" dirty="0"/>
              <a:t>All the records with the same hash address may by linked together to    form a linked list. </a:t>
            </a:r>
          </a:p>
          <a:p>
            <a:pPr algn="just"/>
            <a:r>
              <a:rPr lang="en-IN" dirty="0"/>
              <a:t>Otherwise called as Open Hashing.</a:t>
            </a:r>
          </a:p>
          <a:p>
            <a:r>
              <a:rPr lang="en-IN" dirty="0"/>
              <a:t>In chaining, the entries are inserted as nodes in a linked list. </a:t>
            </a:r>
          </a:p>
          <a:p>
            <a:r>
              <a:rPr lang="en-IN" dirty="0"/>
              <a:t>The hash table itself is an array of head pointers.</a:t>
            </a:r>
          </a:p>
        </p:txBody>
      </p:sp>
    </p:spTree>
    <p:extLst>
      <p:ext uri="{BB962C8B-B14F-4D97-AF65-F5344CB8AC3E}">
        <p14:creationId xmlns:p14="http://schemas.microsoft.com/office/powerpoint/2010/main" val="14058374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Separate Chaining</a:t>
            </a:r>
          </a:p>
        </p:txBody>
      </p:sp>
      <p:sp>
        <p:nvSpPr>
          <p:cNvPr id="3" name="Content Placeholder 2"/>
          <p:cNvSpPr>
            <a:spLocks noGrp="1"/>
          </p:cNvSpPr>
          <p:nvPr>
            <p:ph idx="1"/>
          </p:nvPr>
        </p:nvSpPr>
        <p:spPr/>
        <p:txBody>
          <a:bodyPr/>
          <a:lstStyle/>
          <a:p>
            <a:r>
              <a:rPr lang="en-IN" dirty="0"/>
              <a:t>Each bucket is independent</a:t>
            </a:r>
          </a:p>
          <a:p>
            <a:r>
              <a:rPr lang="en-IN" dirty="0"/>
              <a:t>List of entries with the same index.</a:t>
            </a:r>
          </a:p>
          <a:p>
            <a:r>
              <a:rPr lang="en-IN" dirty="0"/>
              <a:t>Hash table operations = </a:t>
            </a:r>
          </a:p>
          <a:p>
            <a:pPr marL="0" indent="0" algn="r">
              <a:buNone/>
            </a:pPr>
            <a:r>
              <a:rPr lang="en-IN" dirty="0"/>
              <a:t>time to find the bucket + time for the list operation</a:t>
            </a:r>
          </a:p>
          <a:p>
            <a:endParaRPr lang="en-IN" dirty="0"/>
          </a:p>
        </p:txBody>
      </p:sp>
    </p:spTree>
    <p:extLst>
      <p:ext uri="{BB962C8B-B14F-4D97-AF65-F5344CB8AC3E}">
        <p14:creationId xmlns:p14="http://schemas.microsoft.com/office/powerpoint/2010/main" val="2366169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Separate Chaining with Linked Lists</a:t>
            </a:r>
          </a:p>
        </p:txBody>
      </p:sp>
      <p:sp>
        <p:nvSpPr>
          <p:cNvPr id="4" name="TextBox 3"/>
          <p:cNvSpPr txBox="1"/>
          <p:nvPr/>
        </p:nvSpPr>
        <p:spPr>
          <a:xfrm>
            <a:off x="323528" y="1491630"/>
            <a:ext cx="1152128"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IN" dirty="0"/>
              <a:t>Key 1</a:t>
            </a:r>
          </a:p>
        </p:txBody>
      </p:sp>
      <p:sp>
        <p:nvSpPr>
          <p:cNvPr id="5" name="TextBox 4"/>
          <p:cNvSpPr txBox="1"/>
          <p:nvPr/>
        </p:nvSpPr>
        <p:spPr>
          <a:xfrm>
            <a:off x="337997" y="2139702"/>
            <a:ext cx="1152128"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IN" dirty="0"/>
              <a:t>Key 2</a:t>
            </a:r>
          </a:p>
        </p:txBody>
      </p:sp>
      <p:sp>
        <p:nvSpPr>
          <p:cNvPr id="6" name="TextBox 5"/>
          <p:cNvSpPr txBox="1"/>
          <p:nvPr/>
        </p:nvSpPr>
        <p:spPr>
          <a:xfrm>
            <a:off x="337997" y="2787774"/>
            <a:ext cx="1152128"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IN" dirty="0"/>
              <a:t>Key 3</a:t>
            </a:r>
          </a:p>
        </p:txBody>
      </p:sp>
      <p:sp>
        <p:nvSpPr>
          <p:cNvPr id="7" name="TextBox 6"/>
          <p:cNvSpPr txBox="1"/>
          <p:nvPr/>
        </p:nvSpPr>
        <p:spPr>
          <a:xfrm>
            <a:off x="323528" y="3479079"/>
            <a:ext cx="1152128"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IN" dirty="0"/>
              <a:t>Key 4</a:t>
            </a:r>
          </a:p>
        </p:txBody>
      </p:sp>
      <p:sp>
        <p:nvSpPr>
          <p:cNvPr id="8" name="TextBox 7"/>
          <p:cNvSpPr txBox="1"/>
          <p:nvPr/>
        </p:nvSpPr>
        <p:spPr>
          <a:xfrm>
            <a:off x="323528" y="4146634"/>
            <a:ext cx="1152128"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IN" dirty="0"/>
              <a:t>Key 5</a:t>
            </a:r>
          </a:p>
        </p:txBody>
      </p:sp>
      <p:sp>
        <p:nvSpPr>
          <p:cNvPr id="9" name="TextBox 8"/>
          <p:cNvSpPr txBox="1"/>
          <p:nvPr/>
        </p:nvSpPr>
        <p:spPr>
          <a:xfrm>
            <a:off x="323528" y="836511"/>
            <a:ext cx="1152128" cy="369332"/>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IN" dirty="0"/>
              <a:t>Keys</a:t>
            </a:r>
          </a:p>
        </p:txBody>
      </p:sp>
      <p:sp>
        <p:nvSpPr>
          <p:cNvPr id="10" name="TextBox 9"/>
          <p:cNvSpPr txBox="1"/>
          <p:nvPr/>
        </p:nvSpPr>
        <p:spPr>
          <a:xfrm>
            <a:off x="2411760" y="843558"/>
            <a:ext cx="1152128" cy="369332"/>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IN" dirty="0"/>
              <a:t>Buckets</a:t>
            </a:r>
          </a:p>
        </p:txBody>
      </p:sp>
      <p:graphicFrame>
        <p:nvGraphicFramePr>
          <p:cNvPr id="11" name="Table 10"/>
          <p:cNvGraphicFramePr>
            <a:graphicFrameLocks noGrp="1"/>
          </p:cNvGraphicFramePr>
          <p:nvPr>
            <p:extLst>
              <p:ext uri="{D42A27DB-BD31-4B8C-83A1-F6EECF244321}">
                <p14:modId xmlns:p14="http://schemas.microsoft.com/office/powerpoint/2010/main" val="1821200131"/>
              </p:ext>
            </p:extLst>
          </p:nvPr>
        </p:nvGraphicFramePr>
        <p:xfrm>
          <a:off x="2375790" y="1347614"/>
          <a:ext cx="1332114" cy="3456384"/>
        </p:xfrm>
        <a:graphic>
          <a:graphicData uri="http://schemas.openxmlformats.org/drawingml/2006/table">
            <a:tbl>
              <a:tblPr firstRow="1" bandRow="1">
                <a:tableStyleId>{8799B23B-EC83-4686-B30A-512413B5E67A}</a:tableStyleId>
              </a:tblPr>
              <a:tblGrid>
                <a:gridCol w="666057">
                  <a:extLst>
                    <a:ext uri="{9D8B030D-6E8A-4147-A177-3AD203B41FA5}">
                      <a16:colId xmlns:a16="http://schemas.microsoft.com/office/drawing/2014/main" val="20000"/>
                    </a:ext>
                  </a:extLst>
                </a:gridCol>
                <a:gridCol w="666057">
                  <a:extLst>
                    <a:ext uri="{9D8B030D-6E8A-4147-A177-3AD203B41FA5}">
                      <a16:colId xmlns:a16="http://schemas.microsoft.com/office/drawing/2014/main" val="20001"/>
                    </a:ext>
                  </a:extLst>
                </a:gridCol>
              </a:tblGrid>
              <a:tr h="288032">
                <a:tc>
                  <a:txBody>
                    <a:bodyPr/>
                    <a:lstStyle/>
                    <a:p>
                      <a:pPr algn="ctr"/>
                      <a:r>
                        <a:rPr lang="en-IN" sz="1200" b="0" dirty="0">
                          <a:solidFill>
                            <a:schemeClr val="bg1"/>
                          </a:solidFill>
                        </a:rPr>
                        <a:t>000</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tc>
                  <a:txBody>
                    <a:bodyPr/>
                    <a:lstStyle/>
                    <a:p>
                      <a:pPr algn="ctr"/>
                      <a:r>
                        <a:rPr lang="en-IN" sz="1200" b="0" dirty="0">
                          <a:solidFill>
                            <a:schemeClr val="bg1"/>
                          </a:solidFill>
                        </a:rPr>
                        <a:t>X</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extLst>
                  <a:ext uri="{0D108BD9-81ED-4DB2-BD59-A6C34878D82A}">
                    <a16:rowId xmlns:a16="http://schemas.microsoft.com/office/drawing/2014/main" val="10000"/>
                  </a:ext>
                </a:extLst>
              </a:tr>
              <a:tr h="288032">
                <a:tc>
                  <a:txBody>
                    <a:bodyPr/>
                    <a:lstStyle/>
                    <a:p>
                      <a:pPr algn="ctr"/>
                      <a:r>
                        <a:rPr lang="en-IN" sz="1200" dirty="0">
                          <a:solidFill>
                            <a:schemeClr val="bg1"/>
                          </a:solidFill>
                        </a:rPr>
                        <a:t>001</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tc>
                  <a:txBody>
                    <a:bodyPr/>
                    <a:lstStyle/>
                    <a:p>
                      <a:pPr algn="ctr"/>
                      <a:endParaRPr lang="en-IN" sz="1200" dirty="0">
                        <a:solidFill>
                          <a:schemeClr val="bg1"/>
                        </a:solidFill>
                      </a:endParaRP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extLst>
                  <a:ext uri="{0D108BD9-81ED-4DB2-BD59-A6C34878D82A}">
                    <a16:rowId xmlns:a16="http://schemas.microsoft.com/office/drawing/2014/main" val="10001"/>
                  </a:ext>
                </a:extLst>
              </a:tr>
              <a:tr h="288032">
                <a:tc>
                  <a:txBody>
                    <a:bodyPr/>
                    <a:lstStyle/>
                    <a:p>
                      <a:pPr algn="ctr"/>
                      <a:r>
                        <a:rPr lang="en-IN" sz="1200" dirty="0">
                          <a:solidFill>
                            <a:schemeClr val="bg1"/>
                          </a:solidFill>
                        </a:rPr>
                        <a:t>002</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tc>
                  <a:txBody>
                    <a:bodyPr/>
                    <a:lstStyle/>
                    <a:p>
                      <a:pPr algn="ctr"/>
                      <a:r>
                        <a:rPr lang="en-IN" sz="1200" dirty="0">
                          <a:solidFill>
                            <a:schemeClr val="bg1"/>
                          </a:solidFill>
                        </a:rPr>
                        <a:t>X</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extLst>
                  <a:ext uri="{0D108BD9-81ED-4DB2-BD59-A6C34878D82A}">
                    <a16:rowId xmlns:a16="http://schemas.microsoft.com/office/drawing/2014/main" val="10002"/>
                  </a:ext>
                </a:extLst>
              </a:tr>
              <a:tr h="288032">
                <a:tc>
                  <a:txBody>
                    <a:bodyPr/>
                    <a:lstStyle/>
                    <a:p>
                      <a:pPr algn="ctr"/>
                      <a:r>
                        <a:rPr lang="en-IN" sz="1200" dirty="0">
                          <a:solidFill>
                            <a:schemeClr val="bg1"/>
                          </a:solidFill>
                        </a:rPr>
                        <a:t>…</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tc>
                  <a:txBody>
                    <a:bodyPr/>
                    <a:lstStyle/>
                    <a:p>
                      <a:pPr algn="ctr"/>
                      <a:r>
                        <a:rPr lang="en-IN" sz="1200" dirty="0">
                          <a:solidFill>
                            <a:schemeClr val="bg1"/>
                          </a:solidFill>
                        </a:rPr>
                        <a:t>…</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extLst>
                  <a:ext uri="{0D108BD9-81ED-4DB2-BD59-A6C34878D82A}">
                    <a16:rowId xmlns:a16="http://schemas.microsoft.com/office/drawing/2014/main" val="10003"/>
                  </a:ext>
                </a:extLst>
              </a:tr>
              <a:tr h="288032">
                <a:tc>
                  <a:txBody>
                    <a:bodyPr/>
                    <a:lstStyle/>
                    <a:p>
                      <a:pPr algn="ctr"/>
                      <a:r>
                        <a:rPr lang="en-IN" sz="1200" dirty="0">
                          <a:solidFill>
                            <a:schemeClr val="bg1"/>
                          </a:solidFill>
                        </a:rPr>
                        <a:t>151</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tc>
                  <a:txBody>
                    <a:bodyPr/>
                    <a:lstStyle/>
                    <a:p>
                      <a:pPr algn="ctr"/>
                      <a:r>
                        <a:rPr lang="en-IN" sz="1200" dirty="0">
                          <a:solidFill>
                            <a:schemeClr val="bg1"/>
                          </a:solidFill>
                        </a:rPr>
                        <a:t>X</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extLst>
                  <a:ext uri="{0D108BD9-81ED-4DB2-BD59-A6C34878D82A}">
                    <a16:rowId xmlns:a16="http://schemas.microsoft.com/office/drawing/2014/main" val="10004"/>
                  </a:ext>
                </a:extLst>
              </a:tr>
              <a:tr h="288032">
                <a:tc>
                  <a:txBody>
                    <a:bodyPr/>
                    <a:lstStyle/>
                    <a:p>
                      <a:pPr algn="ctr"/>
                      <a:r>
                        <a:rPr lang="en-IN" sz="1200" dirty="0">
                          <a:solidFill>
                            <a:schemeClr val="bg1"/>
                          </a:solidFill>
                        </a:rPr>
                        <a:t>152</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tc>
                  <a:txBody>
                    <a:bodyPr/>
                    <a:lstStyle/>
                    <a:p>
                      <a:pPr algn="ctr"/>
                      <a:endParaRPr lang="en-IN" sz="1200" dirty="0">
                        <a:solidFill>
                          <a:schemeClr val="bg1"/>
                        </a:solidFill>
                      </a:endParaRP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extLst>
                  <a:ext uri="{0D108BD9-81ED-4DB2-BD59-A6C34878D82A}">
                    <a16:rowId xmlns:a16="http://schemas.microsoft.com/office/drawing/2014/main" val="10005"/>
                  </a:ext>
                </a:extLst>
              </a:tr>
              <a:tr h="288032">
                <a:tc>
                  <a:txBody>
                    <a:bodyPr/>
                    <a:lstStyle/>
                    <a:p>
                      <a:pPr algn="ctr"/>
                      <a:r>
                        <a:rPr lang="en-IN" sz="1200" dirty="0">
                          <a:solidFill>
                            <a:schemeClr val="bg1"/>
                          </a:solidFill>
                        </a:rPr>
                        <a:t>153</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tc>
                  <a:txBody>
                    <a:bodyPr/>
                    <a:lstStyle/>
                    <a:p>
                      <a:pPr algn="ctr"/>
                      <a:endParaRPr lang="en-IN" sz="1200" dirty="0">
                        <a:solidFill>
                          <a:schemeClr val="bg1"/>
                        </a:solidFill>
                      </a:endParaRP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extLst>
                  <a:ext uri="{0D108BD9-81ED-4DB2-BD59-A6C34878D82A}">
                    <a16:rowId xmlns:a16="http://schemas.microsoft.com/office/drawing/2014/main" val="10006"/>
                  </a:ext>
                </a:extLst>
              </a:tr>
              <a:tr h="288032">
                <a:tc>
                  <a:txBody>
                    <a:bodyPr/>
                    <a:lstStyle/>
                    <a:p>
                      <a:pPr algn="ctr"/>
                      <a:r>
                        <a:rPr lang="en-IN" sz="1200" dirty="0">
                          <a:solidFill>
                            <a:schemeClr val="bg1"/>
                          </a:solidFill>
                        </a:rPr>
                        <a:t>154</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tc>
                  <a:txBody>
                    <a:bodyPr/>
                    <a:lstStyle/>
                    <a:p>
                      <a:pPr algn="ctr"/>
                      <a:r>
                        <a:rPr lang="en-IN" sz="1200" dirty="0">
                          <a:solidFill>
                            <a:schemeClr val="bg1"/>
                          </a:solidFill>
                        </a:rPr>
                        <a:t>X</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extLst>
                  <a:ext uri="{0D108BD9-81ED-4DB2-BD59-A6C34878D82A}">
                    <a16:rowId xmlns:a16="http://schemas.microsoft.com/office/drawing/2014/main" val="10007"/>
                  </a:ext>
                </a:extLst>
              </a:tr>
              <a:tr h="288032">
                <a:tc>
                  <a:txBody>
                    <a:bodyPr/>
                    <a:lstStyle/>
                    <a:p>
                      <a:pPr algn="ctr"/>
                      <a:r>
                        <a:rPr lang="en-IN" sz="1200" dirty="0">
                          <a:solidFill>
                            <a:schemeClr val="bg1"/>
                          </a:solidFill>
                        </a:rPr>
                        <a:t>…</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tc>
                  <a:txBody>
                    <a:bodyPr/>
                    <a:lstStyle/>
                    <a:p>
                      <a:pPr algn="ctr"/>
                      <a:r>
                        <a:rPr lang="en-IN" sz="1200" dirty="0">
                          <a:solidFill>
                            <a:schemeClr val="bg1"/>
                          </a:solidFill>
                        </a:rPr>
                        <a:t>…</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extLst>
                  <a:ext uri="{0D108BD9-81ED-4DB2-BD59-A6C34878D82A}">
                    <a16:rowId xmlns:a16="http://schemas.microsoft.com/office/drawing/2014/main" val="10008"/>
                  </a:ext>
                </a:extLst>
              </a:tr>
              <a:tr h="288032">
                <a:tc>
                  <a:txBody>
                    <a:bodyPr/>
                    <a:lstStyle/>
                    <a:p>
                      <a:pPr algn="ctr"/>
                      <a:r>
                        <a:rPr lang="en-IN" sz="1200" dirty="0">
                          <a:solidFill>
                            <a:schemeClr val="bg1"/>
                          </a:solidFill>
                        </a:rPr>
                        <a:t>251</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tc>
                  <a:txBody>
                    <a:bodyPr/>
                    <a:lstStyle/>
                    <a:p>
                      <a:pPr algn="ctr"/>
                      <a:r>
                        <a:rPr lang="en-IN" sz="1200" dirty="0">
                          <a:solidFill>
                            <a:schemeClr val="bg1"/>
                          </a:solidFill>
                        </a:rPr>
                        <a:t>X</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extLst>
                  <a:ext uri="{0D108BD9-81ED-4DB2-BD59-A6C34878D82A}">
                    <a16:rowId xmlns:a16="http://schemas.microsoft.com/office/drawing/2014/main" val="10009"/>
                  </a:ext>
                </a:extLst>
              </a:tr>
              <a:tr h="288032">
                <a:tc>
                  <a:txBody>
                    <a:bodyPr/>
                    <a:lstStyle/>
                    <a:p>
                      <a:pPr algn="ctr"/>
                      <a:r>
                        <a:rPr lang="en-IN" sz="1200" dirty="0">
                          <a:solidFill>
                            <a:schemeClr val="bg1"/>
                          </a:solidFill>
                        </a:rPr>
                        <a:t>252</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tc>
                  <a:txBody>
                    <a:bodyPr/>
                    <a:lstStyle/>
                    <a:p>
                      <a:pPr algn="ctr"/>
                      <a:endParaRPr lang="en-IN" sz="1200" dirty="0">
                        <a:solidFill>
                          <a:schemeClr val="bg1"/>
                        </a:solidFill>
                      </a:endParaRP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extLst>
                  <a:ext uri="{0D108BD9-81ED-4DB2-BD59-A6C34878D82A}">
                    <a16:rowId xmlns:a16="http://schemas.microsoft.com/office/drawing/2014/main" val="10010"/>
                  </a:ext>
                </a:extLst>
              </a:tr>
              <a:tr h="288032">
                <a:tc>
                  <a:txBody>
                    <a:bodyPr/>
                    <a:lstStyle/>
                    <a:p>
                      <a:pPr algn="ctr"/>
                      <a:r>
                        <a:rPr lang="en-IN" sz="1200" dirty="0">
                          <a:solidFill>
                            <a:schemeClr val="bg1"/>
                          </a:solidFill>
                        </a:rPr>
                        <a:t>253</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tc>
                  <a:txBody>
                    <a:bodyPr/>
                    <a:lstStyle/>
                    <a:p>
                      <a:pPr algn="ctr"/>
                      <a:r>
                        <a:rPr lang="en-IN" sz="1200" dirty="0">
                          <a:solidFill>
                            <a:schemeClr val="bg1"/>
                          </a:solidFill>
                        </a:rPr>
                        <a:t>X</a:t>
                      </a:r>
                    </a:p>
                  </a:txBody>
                  <a:tcPr>
                    <a:lnL w="38100" cap="flat" cmpd="sng" algn="ctr">
                      <a:solidFill>
                        <a:srgbClr val="FFFF00"/>
                      </a:solidFill>
                      <a:prstDash val="solid"/>
                      <a:round/>
                      <a:headEnd type="none" w="med" len="med"/>
                      <a:tailEnd type="none" w="med" len="med"/>
                    </a:lnL>
                    <a:lnR w="38100" cap="flat" cmpd="sng" algn="ctr">
                      <a:solidFill>
                        <a:srgbClr val="FFFF00"/>
                      </a:solidFill>
                      <a:prstDash val="solid"/>
                      <a:round/>
                      <a:headEnd type="none" w="med" len="med"/>
                      <a:tailEnd type="none" w="med" len="med"/>
                    </a:lnR>
                    <a:lnT w="38100" cap="flat" cmpd="sng" algn="ctr">
                      <a:solidFill>
                        <a:srgbClr val="FFFF00"/>
                      </a:solidFill>
                      <a:prstDash val="solid"/>
                      <a:round/>
                      <a:headEnd type="none" w="med" len="med"/>
                      <a:tailEnd type="none" w="med" len="med"/>
                    </a:lnT>
                    <a:lnB w="38100" cap="flat" cmpd="sng" algn="ctr">
                      <a:solidFill>
                        <a:srgbClr val="FFFF00"/>
                      </a:solidFill>
                      <a:prstDash val="solid"/>
                      <a:round/>
                      <a:headEnd type="none" w="med" len="med"/>
                      <a:tailEnd type="none" w="med" len="med"/>
                    </a:lnB>
                    <a:solidFill>
                      <a:srgbClr val="7030A0"/>
                    </a:solidFill>
                  </a:tcPr>
                </a:tc>
                <a:extLst>
                  <a:ext uri="{0D108BD9-81ED-4DB2-BD59-A6C34878D82A}">
                    <a16:rowId xmlns:a16="http://schemas.microsoft.com/office/drawing/2014/main" val="10011"/>
                  </a:ext>
                </a:extLst>
              </a:tr>
            </a:tbl>
          </a:graphicData>
        </a:graphic>
      </p:graphicFrame>
      <p:sp>
        <p:nvSpPr>
          <p:cNvPr id="12" name="TextBox 11"/>
          <p:cNvSpPr txBox="1"/>
          <p:nvPr/>
        </p:nvSpPr>
        <p:spPr>
          <a:xfrm>
            <a:off x="6058204" y="859686"/>
            <a:ext cx="1152128" cy="369332"/>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IN" dirty="0"/>
              <a:t>Entries</a:t>
            </a:r>
          </a:p>
        </p:txBody>
      </p:sp>
      <p:graphicFrame>
        <p:nvGraphicFramePr>
          <p:cNvPr id="13" name="Table 12"/>
          <p:cNvGraphicFramePr>
            <a:graphicFrameLocks noGrp="1"/>
          </p:cNvGraphicFramePr>
          <p:nvPr>
            <p:extLst>
              <p:ext uri="{D42A27DB-BD31-4B8C-83A1-F6EECF244321}">
                <p14:modId xmlns:p14="http://schemas.microsoft.com/office/powerpoint/2010/main" val="3118733079"/>
              </p:ext>
            </p:extLst>
          </p:nvPr>
        </p:nvGraphicFramePr>
        <p:xfrm>
          <a:off x="5220072" y="1423840"/>
          <a:ext cx="3580320" cy="370840"/>
        </p:xfrm>
        <a:graphic>
          <a:graphicData uri="http://schemas.openxmlformats.org/drawingml/2006/table">
            <a:tbl>
              <a:tblPr firstRow="1" bandRow="1">
                <a:tableStyleId>{5C22544A-7EE6-4342-B048-85BDC9FD1C3A}</a:tableStyleId>
              </a:tblPr>
              <a:tblGrid>
                <a:gridCol w="337337">
                  <a:extLst>
                    <a:ext uri="{9D8B030D-6E8A-4147-A177-3AD203B41FA5}">
                      <a16:colId xmlns:a16="http://schemas.microsoft.com/office/drawing/2014/main" val="20000"/>
                    </a:ext>
                  </a:extLst>
                </a:gridCol>
                <a:gridCol w="1650973">
                  <a:extLst>
                    <a:ext uri="{9D8B030D-6E8A-4147-A177-3AD203B41FA5}">
                      <a16:colId xmlns:a16="http://schemas.microsoft.com/office/drawing/2014/main" val="20001"/>
                    </a:ext>
                  </a:extLst>
                </a:gridCol>
                <a:gridCol w="1592010">
                  <a:extLst>
                    <a:ext uri="{9D8B030D-6E8A-4147-A177-3AD203B41FA5}">
                      <a16:colId xmlns:a16="http://schemas.microsoft.com/office/drawing/2014/main" val="20002"/>
                    </a:ext>
                  </a:extLst>
                </a:gridCol>
              </a:tblGrid>
              <a:tr h="370840">
                <a:tc>
                  <a:txBody>
                    <a:bodyPr/>
                    <a:lstStyle/>
                    <a:p>
                      <a:r>
                        <a:rPr lang="en-IN" dirty="0"/>
                        <a:t>X</a:t>
                      </a:r>
                    </a:p>
                  </a:txBody>
                  <a:tcPr/>
                </a:tc>
                <a:tc>
                  <a:txBody>
                    <a:bodyPr/>
                    <a:lstStyle/>
                    <a:p>
                      <a:r>
                        <a:rPr lang="en-IN" dirty="0"/>
                        <a:t>Key 5</a:t>
                      </a:r>
                    </a:p>
                  </a:txBody>
                  <a:tcPr/>
                </a:tc>
                <a:tc>
                  <a:txBody>
                    <a:bodyPr/>
                    <a:lstStyle/>
                    <a:p>
                      <a:r>
                        <a:rPr lang="en-IN" dirty="0"/>
                        <a:t>37110001</a:t>
                      </a:r>
                    </a:p>
                  </a:txBody>
                  <a:tcPr/>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821040579"/>
              </p:ext>
            </p:extLst>
          </p:nvPr>
        </p:nvGraphicFramePr>
        <p:xfrm>
          <a:off x="5220072" y="2196662"/>
          <a:ext cx="3580320" cy="370840"/>
        </p:xfrm>
        <a:graphic>
          <a:graphicData uri="http://schemas.openxmlformats.org/drawingml/2006/table">
            <a:tbl>
              <a:tblPr firstRow="1" bandRow="1">
                <a:tableStyleId>{5C22544A-7EE6-4342-B048-85BDC9FD1C3A}</a:tableStyleId>
              </a:tblPr>
              <a:tblGrid>
                <a:gridCol w="337337">
                  <a:extLst>
                    <a:ext uri="{9D8B030D-6E8A-4147-A177-3AD203B41FA5}">
                      <a16:colId xmlns:a16="http://schemas.microsoft.com/office/drawing/2014/main" val="20000"/>
                    </a:ext>
                  </a:extLst>
                </a:gridCol>
                <a:gridCol w="1650973">
                  <a:extLst>
                    <a:ext uri="{9D8B030D-6E8A-4147-A177-3AD203B41FA5}">
                      <a16:colId xmlns:a16="http://schemas.microsoft.com/office/drawing/2014/main" val="20001"/>
                    </a:ext>
                  </a:extLst>
                </a:gridCol>
                <a:gridCol w="1592010">
                  <a:extLst>
                    <a:ext uri="{9D8B030D-6E8A-4147-A177-3AD203B41FA5}">
                      <a16:colId xmlns:a16="http://schemas.microsoft.com/office/drawing/2014/main" val="20002"/>
                    </a:ext>
                  </a:extLst>
                </a:gridCol>
              </a:tblGrid>
              <a:tr h="370840">
                <a:tc>
                  <a:txBody>
                    <a:bodyPr/>
                    <a:lstStyle/>
                    <a:p>
                      <a:endParaRPr lang="en-IN" dirty="0"/>
                    </a:p>
                  </a:txBody>
                  <a:tcPr/>
                </a:tc>
                <a:tc>
                  <a:txBody>
                    <a:bodyPr/>
                    <a:lstStyle/>
                    <a:p>
                      <a:r>
                        <a:rPr lang="en-IN" dirty="0"/>
                        <a:t>Key 2</a:t>
                      </a:r>
                    </a:p>
                  </a:txBody>
                  <a:tcPr/>
                </a:tc>
                <a:tc>
                  <a:txBody>
                    <a:bodyPr/>
                    <a:lstStyle/>
                    <a:p>
                      <a:r>
                        <a:rPr lang="en-IN" dirty="0"/>
                        <a:t>37110002</a:t>
                      </a:r>
                    </a:p>
                  </a:txBody>
                  <a:tcPr/>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872664550"/>
              </p:ext>
            </p:extLst>
          </p:nvPr>
        </p:nvGraphicFramePr>
        <p:xfrm>
          <a:off x="5220072" y="2833934"/>
          <a:ext cx="3580320" cy="370840"/>
        </p:xfrm>
        <a:graphic>
          <a:graphicData uri="http://schemas.openxmlformats.org/drawingml/2006/table">
            <a:tbl>
              <a:tblPr firstRow="1" bandRow="1">
                <a:tableStyleId>{5C22544A-7EE6-4342-B048-85BDC9FD1C3A}</a:tableStyleId>
              </a:tblPr>
              <a:tblGrid>
                <a:gridCol w="337337">
                  <a:extLst>
                    <a:ext uri="{9D8B030D-6E8A-4147-A177-3AD203B41FA5}">
                      <a16:colId xmlns:a16="http://schemas.microsoft.com/office/drawing/2014/main" val="20000"/>
                    </a:ext>
                  </a:extLst>
                </a:gridCol>
                <a:gridCol w="1650973">
                  <a:extLst>
                    <a:ext uri="{9D8B030D-6E8A-4147-A177-3AD203B41FA5}">
                      <a16:colId xmlns:a16="http://schemas.microsoft.com/office/drawing/2014/main" val="20001"/>
                    </a:ext>
                  </a:extLst>
                </a:gridCol>
                <a:gridCol w="1592010">
                  <a:extLst>
                    <a:ext uri="{9D8B030D-6E8A-4147-A177-3AD203B41FA5}">
                      <a16:colId xmlns:a16="http://schemas.microsoft.com/office/drawing/2014/main" val="20002"/>
                    </a:ext>
                  </a:extLst>
                </a:gridCol>
              </a:tblGrid>
              <a:tr h="370840">
                <a:tc>
                  <a:txBody>
                    <a:bodyPr/>
                    <a:lstStyle/>
                    <a:p>
                      <a:r>
                        <a:rPr lang="en-IN" dirty="0"/>
                        <a:t>X</a:t>
                      </a:r>
                    </a:p>
                  </a:txBody>
                  <a:tcPr/>
                </a:tc>
                <a:tc>
                  <a:txBody>
                    <a:bodyPr/>
                    <a:lstStyle/>
                    <a:p>
                      <a:r>
                        <a:rPr lang="en-IN" dirty="0"/>
                        <a:t>Key 1</a:t>
                      </a:r>
                    </a:p>
                  </a:txBody>
                  <a:tcPr/>
                </a:tc>
                <a:tc>
                  <a:txBody>
                    <a:bodyPr/>
                    <a:lstStyle/>
                    <a:p>
                      <a:r>
                        <a:rPr lang="en-IN" dirty="0"/>
                        <a:t>37110600</a:t>
                      </a:r>
                    </a:p>
                  </a:txBody>
                  <a:tcPr/>
                </a:tc>
                <a:extLst>
                  <a:ext uri="{0D108BD9-81ED-4DB2-BD59-A6C34878D82A}">
                    <a16:rowId xmlns:a16="http://schemas.microsoft.com/office/drawing/2014/main" val="10000"/>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216064697"/>
              </p:ext>
            </p:extLst>
          </p:nvPr>
        </p:nvGraphicFramePr>
        <p:xfrm>
          <a:off x="5220071" y="3536039"/>
          <a:ext cx="3580320" cy="370840"/>
        </p:xfrm>
        <a:graphic>
          <a:graphicData uri="http://schemas.openxmlformats.org/drawingml/2006/table">
            <a:tbl>
              <a:tblPr firstRow="1" bandRow="1">
                <a:tableStyleId>{5C22544A-7EE6-4342-B048-85BDC9FD1C3A}</a:tableStyleId>
              </a:tblPr>
              <a:tblGrid>
                <a:gridCol w="337337">
                  <a:extLst>
                    <a:ext uri="{9D8B030D-6E8A-4147-A177-3AD203B41FA5}">
                      <a16:colId xmlns:a16="http://schemas.microsoft.com/office/drawing/2014/main" val="20000"/>
                    </a:ext>
                  </a:extLst>
                </a:gridCol>
                <a:gridCol w="1650973">
                  <a:extLst>
                    <a:ext uri="{9D8B030D-6E8A-4147-A177-3AD203B41FA5}">
                      <a16:colId xmlns:a16="http://schemas.microsoft.com/office/drawing/2014/main" val="20001"/>
                    </a:ext>
                  </a:extLst>
                </a:gridCol>
                <a:gridCol w="1592010">
                  <a:extLst>
                    <a:ext uri="{9D8B030D-6E8A-4147-A177-3AD203B41FA5}">
                      <a16:colId xmlns:a16="http://schemas.microsoft.com/office/drawing/2014/main" val="20002"/>
                    </a:ext>
                  </a:extLst>
                </a:gridCol>
              </a:tblGrid>
              <a:tr h="370840">
                <a:tc>
                  <a:txBody>
                    <a:bodyPr/>
                    <a:lstStyle/>
                    <a:p>
                      <a:r>
                        <a:rPr lang="en-IN" dirty="0"/>
                        <a:t>X</a:t>
                      </a:r>
                    </a:p>
                  </a:txBody>
                  <a:tcPr/>
                </a:tc>
                <a:tc>
                  <a:txBody>
                    <a:bodyPr/>
                    <a:lstStyle/>
                    <a:p>
                      <a:r>
                        <a:rPr lang="en-IN" dirty="0"/>
                        <a:t>Key 4</a:t>
                      </a:r>
                    </a:p>
                  </a:txBody>
                  <a:tcPr/>
                </a:tc>
                <a:tc>
                  <a:txBody>
                    <a:bodyPr/>
                    <a:lstStyle/>
                    <a:p>
                      <a:r>
                        <a:rPr lang="en-IN" dirty="0"/>
                        <a:t>37110573</a:t>
                      </a:r>
                    </a:p>
                  </a:txBody>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983529676"/>
              </p:ext>
            </p:extLst>
          </p:nvPr>
        </p:nvGraphicFramePr>
        <p:xfrm>
          <a:off x="5207428" y="4215252"/>
          <a:ext cx="3580320" cy="370840"/>
        </p:xfrm>
        <a:graphic>
          <a:graphicData uri="http://schemas.openxmlformats.org/drawingml/2006/table">
            <a:tbl>
              <a:tblPr firstRow="1" bandRow="1">
                <a:tableStyleId>{5C22544A-7EE6-4342-B048-85BDC9FD1C3A}</a:tableStyleId>
              </a:tblPr>
              <a:tblGrid>
                <a:gridCol w="337337">
                  <a:extLst>
                    <a:ext uri="{9D8B030D-6E8A-4147-A177-3AD203B41FA5}">
                      <a16:colId xmlns:a16="http://schemas.microsoft.com/office/drawing/2014/main" val="20000"/>
                    </a:ext>
                  </a:extLst>
                </a:gridCol>
                <a:gridCol w="1650973">
                  <a:extLst>
                    <a:ext uri="{9D8B030D-6E8A-4147-A177-3AD203B41FA5}">
                      <a16:colId xmlns:a16="http://schemas.microsoft.com/office/drawing/2014/main" val="20001"/>
                    </a:ext>
                  </a:extLst>
                </a:gridCol>
                <a:gridCol w="1592010">
                  <a:extLst>
                    <a:ext uri="{9D8B030D-6E8A-4147-A177-3AD203B41FA5}">
                      <a16:colId xmlns:a16="http://schemas.microsoft.com/office/drawing/2014/main" val="20002"/>
                    </a:ext>
                  </a:extLst>
                </a:gridCol>
              </a:tblGrid>
              <a:tr h="370840">
                <a:tc>
                  <a:txBody>
                    <a:bodyPr/>
                    <a:lstStyle/>
                    <a:p>
                      <a:r>
                        <a:rPr lang="en-IN" dirty="0"/>
                        <a:t>X</a:t>
                      </a:r>
                    </a:p>
                  </a:txBody>
                  <a:tcPr/>
                </a:tc>
                <a:tc>
                  <a:txBody>
                    <a:bodyPr/>
                    <a:lstStyle/>
                    <a:p>
                      <a:r>
                        <a:rPr lang="en-IN" dirty="0"/>
                        <a:t>Key 3</a:t>
                      </a:r>
                    </a:p>
                  </a:txBody>
                  <a:tcPr/>
                </a:tc>
                <a:tc>
                  <a:txBody>
                    <a:bodyPr/>
                    <a:lstStyle/>
                    <a:p>
                      <a:r>
                        <a:rPr lang="en-IN" dirty="0"/>
                        <a:t>37110004</a:t>
                      </a:r>
                    </a:p>
                  </a:txBody>
                  <a:tcPr/>
                </a:tc>
                <a:extLst>
                  <a:ext uri="{0D108BD9-81ED-4DB2-BD59-A6C34878D82A}">
                    <a16:rowId xmlns:a16="http://schemas.microsoft.com/office/drawing/2014/main" val="10000"/>
                  </a:ext>
                </a:extLst>
              </a:tr>
            </a:tbl>
          </a:graphicData>
        </a:graphic>
      </p:graphicFrame>
      <p:cxnSp>
        <p:nvCxnSpPr>
          <p:cNvPr id="19" name="Straight Arrow Connector 18"/>
          <p:cNvCxnSpPr/>
          <p:nvPr/>
        </p:nvCxnSpPr>
        <p:spPr>
          <a:xfrm>
            <a:off x="1490125" y="1631000"/>
            <a:ext cx="871196" cy="1331394"/>
          </a:xfrm>
          <a:prstGeom prst="straightConnector1">
            <a:avLst/>
          </a:prstGeom>
          <a:ln>
            <a:tailEnd type="triangle" w="lg" len="lg"/>
          </a:ln>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p:nvPr/>
        </p:nvCxnSpPr>
        <p:spPr>
          <a:xfrm>
            <a:off x="1497359" y="2324368"/>
            <a:ext cx="863962" cy="638026"/>
          </a:xfrm>
          <a:prstGeom prst="straightConnector1">
            <a:avLst/>
          </a:prstGeom>
          <a:ln>
            <a:tailEnd type="triangle" w="lg" len="lg"/>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a:stCxn id="6" idx="3"/>
          </p:cNvCxnSpPr>
          <p:nvPr/>
        </p:nvCxnSpPr>
        <p:spPr>
          <a:xfrm>
            <a:off x="1490125" y="2972440"/>
            <a:ext cx="871196" cy="1371272"/>
          </a:xfrm>
          <a:prstGeom prst="straightConnector1">
            <a:avLst/>
          </a:prstGeom>
          <a:ln>
            <a:tailEnd type="triangle" w="lg" len="lg"/>
          </a:ln>
        </p:spPr>
        <p:style>
          <a:lnRef idx="3">
            <a:schemeClr val="accent6"/>
          </a:lnRef>
          <a:fillRef idx="0">
            <a:schemeClr val="accent6"/>
          </a:fillRef>
          <a:effectRef idx="2">
            <a:schemeClr val="accent6"/>
          </a:effectRef>
          <a:fontRef idx="minor">
            <a:schemeClr val="tx1"/>
          </a:fontRef>
        </p:style>
      </p:cxnSp>
      <p:cxnSp>
        <p:nvCxnSpPr>
          <p:cNvPr id="25" name="Straight Arrow Connector 24"/>
          <p:cNvCxnSpPr/>
          <p:nvPr/>
        </p:nvCxnSpPr>
        <p:spPr>
          <a:xfrm flipV="1">
            <a:off x="1497359" y="3219822"/>
            <a:ext cx="878431" cy="444677"/>
          </a:xfrm>
          <a:prstGeom prst="straightConnector1">
            <a:avLst/>
          </a:prstGeom>
          <a:ln>
            <a:tailEnd type="triangle" w="lg" len="lg"/>
          </a:ln>
        </p:spPr>
        <p:style>
          <a:lnRef idx="3">
            <a:schemeClr val="accent6"/>
          </a:lnRef>
          <a:fillRef idx="0">
            <a:schemeClr val="accent6"/>
          </a:fillRef>
          <a:effectRef idx="2">
            <a:schemeClr val="accent6"/>
          </a:effectRef>
          <a:fontRef idx="minor">
            <a:schemeClr val="tx1"/>
          </a:fontRef>
        </p:style>
      </p:cxnSp>
      <p:cxnSp>
        <p:nvCxnSpPr>
          <p:cNvPr id="27" name="Straight Arrow Connector 26"/>
          <p:cNvCxnSpPr>
            <a:stCxn id="8" idx="3"/>
          </p:cNvCxnSpPr>
          <p:nvPr/>
        </p:nvCxnSpPr>
        <p:spPr>
          <a:xfrm flipV="1">
            <a:off x="1475656" y="1772056"/>
            <a:ext cx="885665" cy="2559244"/>
          </a:xfrm>
          <a:prstGeom prst="straightConnector1">
            <a:avLst/>
          </a:prstGeom>
          <a:ln>
            <a:tailEnd type="triangle" w="lg" len="lg"/>
          </a:ln>
        </p:spPr>
        <p:style>
          <a:lnRef idx="3">
            <a:schemeClr val="accent6"/>
          </a:lnRef>
          <a:fillRef idx="0">
            <a:schemeClr val="accent6"/>
          </a:fillRef>
          <a:effectRef idx="2">
            <a:schemeClr val="accent6"/>
          </a:effectRef>
          <a:fontRef idx="minor">
            <a:schemeClr val="tx1"/>
          </a:fontRef>
        </p:style>
      </p:cxnSp>
      <p:cxnSp>
        <p:nvCxnSpPr>
          <p:cNvPr id="29" name="Straight Arrow Connector 28"/>
          <p:cNvCxnSpPr>
            <a:endCxn id="13" idx="1"/>
          </p:cNvCxnSpPr>
          <p:nvPr/>
        </p:nvCxnSpPr>
        <p:spPr>
          <a:xfrm flipV="1">
            <a:off x="3498980" y="1609260"/>
            <a:ext cx="1721092" cy="185420"/>
          </a:xfrm>
          <a:prstGeom prst="straightConnector1">
            <a:avLst/>
          </a:prstGeom>
          <a:ln>
            <a:headEnd type="diamond" w="lg" len="lg"/>
            <a:tailEnd type="triangle" w="lg" len="lg"/>
          </a:ln>
        </p:spPr>
        <p:style>
          <a:lnRef idx="3">
            <a:schemeClr val="dk1"/>
          </a:lnRef>
          <a:fillRef idx="0">
            <a:schemeClr val="dk1"/>
          </a:fillRef>
          <a:effectRef idx="2">
            <a:schemeClr val="dk1"/>
          </a:effectRef>
          <a:fontRef idx="minor">
            <a:schemeClr val="tx1"/>
          </a:fontRef>
        </p:style>
      </p:cxnSp>
      <p:cxnSp>
        <p:nvCxnSpPr>
          <p:cNvPr id="31" name="Straight Arrow Connector 30"/>
          <p:cNvCxnSpPr>
            <a:endCxn id="14" idx="1"/>
          </p:cNvCxnSpPr>
          <p:nvPr/>
        </p:nvCxnSpPr>
        <p:spPr>
          <a:xfrm flipV="1">
            <a:off x="3498980" y="2382082"/>
            <a:ext cx="1721092" cy="572167"/>
          </a:xfrm>
          <a:prstGeom prst="straightConnector1">
            <a:avLst/>
          </a:prstGeom>
          <a:ln>
            <a:headEnd type="diamond" w="lg" len="lg"/>
            <a:tailEnd type="triangle" w="lg" len="lg"/>
          </a:ln>
        </p:spPr>
        <p:style>
          <a:lnRef idx="3">
            <a:schemeClr val="dk1"/>
          </a:lnRef>
          <a:fillRef idx="0">
            <a:schemeClr val="dk1"/>
          </a:fillRef>
          <a:effectRef idx="2">
            <a:schemeClr val="dk1"/>
          </a:effectRef>
          <a:fontRef idx="minor">
            <a:schemeClr val="tx1"/>
          </a:fontRef>
        </p:style>
      </p:cxnSp>
      <p:cxnSp>
        <p:nvCxnSpPr>
          <p:cNvPr id="34" name="Straight Arrow Connector 33"/>
          <p:cNvCxnSpPr>
            <a:endCxn id="16" idx="1"/>
          </p:cNvCxnSpPr>
          <p:nvPr/>
        </p:nvCxnSpPr>
        <p:spPr>
          <a:xfrm>
            <a:off x="3513449" y="3227449"/>
            <a:ext cx="1706622" cy="494010"/>
          </a:xfrm>
          <a:prstGeom prst="straightConnector1">
            <a:avLst/>
          </a:prstGeom>
          <a:ln>
            <a:headEnd type="diamond" w="lg" len="lg"/>
            <a:tailEnd type="triangle" w="lg" len="lg"/>
          </a:ln>
        </p:spPr>
        <p:style>
          <a:lnRef idx="3">
            <a:schemeClr val="dk1"/>
          </a:lnRef>
          <a:fillRef idx="0">
            <a:schemeClr val="dk1"/>
          </a:fillRef>
          <a:effectRef idx="2">
            <a:schemeClr val="dk1"/>
          </a:effectRef>
          <a:fontRef idx="minor">
            <a:schemeClr val="tx1"/>
          </a:fontRef>
        </p:style>
      </p:cxnSp>
      <p:cxnSp>
        <p:nvCxnSpPr>
          <p:cNvPr id="36" name="Straight Arrow Connector 35"/>
          <p:cNvCxnSpPr>
            <a:endCxn id="17" idx="1"/>
          </p:cNvCxnSpPr>
          <p:nvPr/>
        </p:nvCxnSpPr>
        <p:spPr>
          <a:xfrm>
            <a:off x="3419872" y="4343712"/>
            <a:ext cx="1787556" cy="56960"/>
          </a:xfrm>
          <a:prstGeom prst="straightConnector1">
            <a:avLst/>
          </a:prstGeom>
          <a:ln>
            <a:headEnd type="diamond" w="lg" len="lg"/>
            <a:tailEnd type="triangle" w="lg" len="lg"/>
          </a:ln>
        </p:spPr>
        <p:style>
          <a:lnRef idx="3">
            <a:schemeClr val="dk1"/>
          </a:lnRef>
          <a:fillRef idx="0">
            <a:schemeClr val="dk1"/>
          </a:fillRef>
          <a:effectRef idx="2">
            <a:schemeClr val="dk1"/>
          </a:effectRef>
          <a:fontRef idx="minor">
            <a:schemeClr val="tx1"/>
          </a:fontRef>
        </p:style>
      </p:cxnSp>
      <p:cxnSp>
        <p:nvCxnSpPr>
          <p:cNvPr id="38" name="Straight Arrow Connector 37"/>
          <p:cNvCxnSpPr/>
          <p:nvPr/>
        </p:nvCxnSpPr>
        <p:spPr>
          <a:xfrm>
            <a:off x="5364088" y="2382082"/>
            <a:ext cx="0" cy="451852"/>
          </a:xfrm>
          <a:prstGeom prst="straightConnector1">
            <a:avLst/>
          </a:prstGeom>
          <a:ln>
            <a:headEnd type="diamond" w="lg" len="lg"/>
            <a:tailEnd type="triangle" w="lg" len="lg"/>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81262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5C8C33-323B-4391-B191-A676D1FC42A3}"/>
              </a:ext>
            </a:extLst>
          </p:cNvPr>
          <p:cNvSpPr>
            <a:spLocks noGrp="1"/>
          </p:cNvSpPr>
          <p:nvPr>
            <p:ph type="body" sz="quarter" idx="10"/>
          </p:nvPr>
        </p:nvSpPr>
        <p:spPr/>
        <p:txBody>
          <a:bodyPr/>
          <a:lstStyle/>
          <a:p>
            <a:endParaRPr lang="en-IN"/>
          </a:p>
        </p:txBody>
      </p:sp>
      <p:sp>
        <p:nvSpPr>
          <p:cNvPr id="3" name="Content Placeholder 2">
            <a:extLst>
              <a:ext uri="{FF2B5EF4-FFF2-40B4-BE49-F238E27FC236}">
                <a16:creationId xmlns:a16="http://schemas.microsoft.com/office/drawing/2014/main" id="{2FC029BB-985D-42F8-9FFC-CD3AE5D9DA71}"/>
              </a:ext>
            </a:extLst>
          </p:cNvPr>
          <p:cNvSpPr>
            <a:spLocks noGrp="1"/>
          </p:cNvSpPr>
          <p:nvPr>
            <p:ph idx="1"/>
          </p:nvPr>
        </p:nvSpPr>
        <p:spPr/>
        <p:txBody>
          <a:bodyPr/>
          <a:lstStyle/>
          <a:p>
            <a:r>
              <a:rPr lang="en-US" dirty="0"/>
              <a:t>Typical operations on tables are:</a:t>
            </a:r>
          </a:p>
          <a:p>
            <a:endParaRPr lang="en-US" dirty="0"/>
          </a:p>
          <a:p>
            <a:r>
              <a:rPr lang="en-US" dirty="0"/>
              <a:t>Insert a (key, value) pair into the table;</a:t>
            </a:r>
          </a:p>
          <a:p>
            <a:r>
              <a:rPr lang="en-US" dirty="0"/>
              <a:t>Remove a key from the table (along with its associated value);</a:t>
            </a:r>
          </a:p>
          <a:p>
            <a:r>
              <a:rPr lang="en-US" dirty="0"/>
              <a:t>Look up a key and find the associated value, or say that the key does </a:t>
            </a:r>
          </a:p>
          <a:p>
            <a:r>
              <a:rPr lang="en-US" dirty="0"/>
              <a:t>not occur in the table.</a:t>
            </a:r>
            <a:endParaRPr lang="en-IN" dirty="0"/>
          </a:p>
        </p:txBody>
      </p:sp>
    </p:spTree>
    <p:extLst>
      <p:ext uri="{BB962C8B-B14F-4D97-AF65-F5344CB8AC3E}">
        <p14:creationId xmlns:p14="http://schemas.microsoft.com/office/powerpoint/2010/main" val="1514473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Disadvantages</a:t>
            </a:r>
          </a:p>
        </p:txBody>
      </p:sp>
      <p:sp>
        <p:nvSpPr>
          <p:cNvPr id="3" name="Content Placeholder 2"/>
          <p:cNvSpPr>
            <a:spLocks noGrp="1"/>
          </p:cNvSpPr>
          <p:nvPr>
            <p:ph idx="1"/>
          </p:nvPr>
        </p:nvSpPr>
        <p:spPr/>
        <p:txBody>
          <a:bodyPr/>
          <a:lstStyle/>
          <a:p>
            <a:r>
              <a:rPr lang="en-IN" dirty="0"/>
              <a:t>Linked lists will be extended</a:t>
            </a:r>
          </a:p>
          <a:p>
            <a:r>
              <a:rPr lang="en-IN" dirty="0"/>
              <a:t>Longer lists results in decreased performance during insertion / deletion / querying</a:t>
            </a:r>
          </a:p>
          <a:p>
            <a:r>
              <a:rPr lang="en-IN" dirty="0"/>
              <a:t>Memory (pointers)</a:t>
            </a:r>
          </a:p>
          <a:p>
            <a:r>
              <a:rPr lang="en-IN" dirty="0"/>
              <a:t>Worst Case</a:t>
            </a:r>
          </a:p>
          <a:p>
            <a:pPr lvl="1"/>
            <a:r>
              <a:rPr lang="en-IN" dirty="0"/>
              <a:t>When all the nodes are pointed to one linked list!!</a:t>
            </a:r>
          </a:p>
          <a:p>
            <a:pPr lvl="1"/>
            <a:r>
              <a:rPr lang="en-IN" dirty="0"/>
              <a:t>Bad Hash function</a:t>
            </a:r>
          </a:p>
          <a:p>
            <a:endParaRPr lang="en-IN" dirty="0"/>
          </a:p>
          <a:p>
            <a:endParaRPr lang="en-IN" dirty="0"/>
          </a:p>
        </p:txBody>
      </p:sp>
    </p:spTree>
    <p:extLst>
      <p:ext uri="{BB962C8B-B14F-4D97-AF65-F5344CB8AC3E}">
        <p14:creationId xmlns:p14="http://schemas.microsoft.com/office/powerpoint/2010/main" val="1916927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Linear Probing</a:t>
            </a:r>
          </a:p>
        </p:txBody>
      </p:sp>
      <p:sp>
        <p:nvSpPr>
          <p:cNvPr id="3" name="Content Placeholder 2"/>
          <p:cNvSpPr>
            <a:spLocks noGrp="1"/>
          </p:cNvSpPr>
          <p:nvPr>
            <p:ph idx="1"/>
          </p:nvPr>
        </p:nvSpPr>
        <p:spPr>
          <a:xfrm>
            <a:off x="323528" y="843558"/>
            <a:ext cx="8568952" cy="4093915"/>
          </a:xfrm>
        </p:spPr>
        <p:txBody>
          <a:bodyPr/>
          <a:lstStyle/>
          <a:p>
            <a:pPr marL="0" indent="0" algn="just">
              <a:buNone/>
            </a:pPr>
            <a:r>
              <a:rPr lang="en-IN" dirty="0"/>
              <a:t>The insertion algorithm is as follows:</a:t>
            </a:r>
          </a:p>
          <a:p>
            <a:pPr algn="just"/>
            <a:r>
              <a:rPr lang="en-IN" dirty="0"/>
              <a:t>use hash function to find index for a record</a:t>
            </a:r>
          </a:p>
          <a:p>
            <a:pPr algn="just"/>
            <a:r>
              <a:rPr lang="en-IN" dirty="0"/>
              <a:t>If the spot is already in use, use the next available spot in a "higher"      index.</a:t>
            </a:r>
          </a:p>
          <a:p>
            <a:pPr algn="just"/>
            <a:r>
              <a:rPr lang="en-IN" dirty="0"/>
              <a:t>Treat the hash table as if it is a cycle, when end of the hash table is       reached, then proceed to the front</a:t>
            </a:r>
          </a:p>
          <a:p>
            <a:pPr algn="just"/>
            <a:r>
              <a:rPr lang="en-IN" dirty="0"/>
              <a:t>Each contiguous group of records (groups of record in adjacent indices without any empty spots) in the table is called a cluster.</a:t>
            </a:r>
          </a:p>
          <a:p>
            <a:pPr marL="0" indent="0" algn="just">
              <a:buNone/>
            </a:pPr>
            <a:endParaRPr lang="en-IN" dirty="0"/>
          </a:p>
        </p:txBody>
      </p:sp>
    </p:spTree>
    <p:extLst>
      <p:ext uri="{BB962C8B-B14F-4D97-AF65-F5344CB8AC3E}">
        <p14:creationId xmlns:p14="http://schemas.microsoft.com/office/powerpoint/2010/main" val="3805162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Example</a:t>
            </a:r>
          </a:p>
        </p:txBody>
      </p:sp>
      <p:graphicFrame>
        <p:nvGraphicFramePr>
          <p:cNvPr id="4" name="Table 3"/>
          <p:cNvGraphicFramePr>
            <a:graphicFrameLocks noGrp="1"/>
          </p:cNvGraphicFramePr>
          <p:nvPr>
            <p:extLst>
              <p:ext uri="{D42A27DB-BD31-4B8C-83A1-F6EECF244321}">
                <p14:modId xmlns:p14="http://schemas.microsoft.com/office/powerpoint/2010/main" val="278045085"/>
              </p:ext>
            </p:extLst>
          </p:nvPr>
        </p:nvGraphicFramePr>
        <p:xfrm>
          <a:off x="1799693" y="1059582"/>
          <a:ext cx="5796643" cy="3708400"/>
        </p:xfrm>
        <a:graphic>
          <a:graphicData uri="http://schemas.openxmlformats.org/drawingml/2006/table">
            <a:tbl>
              <a:tblPr firstRow="1" bandRow="1">
                <a:tableStyleId>{5C22544A-7EE6-4342-B048-85BDC9FD1C3A}</a:tableStyleId>
              </a:tblPr>
              <a:tblGrid>
                <a:gridCol w="754592">
                  <a:extLst>
                    <a:ext uri="{9D8B030D-6E8A-4147-A177-3AD203B41FA5}">
                      <a16:colId xmlns:a16="http://schemas.microsoft.com/office/drawing/2014/main" val="20000"/>
                    </a:ext>
                  </a:extLst>
                </a:gridCol>
                <a:gridCol w="1337687">
                  <a:extLst>
                    <a:ext uri="{9D8B030D-6E8A-4147-A177-3AD203B41FA5}">
                      <a16:colId xmlns:a16="http://schemas.microsoft.com/office/drawing/2014/main" val="20001"/>
                    </a:ext>
                  </a:extLst>
                </a:gridCol>
                <a:gridCol w="1852182">
                  <a:extLst>
                    <a:ext uri="{9D8B030D-6E8A-4147-A177-3AD203B41FA5}">
                      <a16:colId xmlns:a16="http://schemas.microsoft.com/office/drawing/2014/main" val="20002"/>
                    </a:ext>
                  </a:extLst>
                </a:gridCol>
                <a:gridCol w="1852182">
                  <a:extLst>
                    <a:ext uri="{9D8B030D-6E8A-4147-A177-3AD203B41FA5}">
                      <a16:colId xmlns:a16="http://schemas.microsoft.com/office/drawing/2014/main" val="20003"/>
                    </a:ext>
                  </a:extLst>
                </a:gridCol>
              </a:tblGrid>
              <a:tr h="370840">
                <a:tc>
                  <a:txBody>
                    <a:bodyPr/>
                    <a:lstStyle/>
                    <a:p>
                      <a:r>
                        <a:rPr lang="en-IN" dirty="0"/>
                        <a:t>Key</a:t>
                      </a:r>
                    </a:p>
                  </a:txBody>
                  <a:tcPr/>
                </a:tc>
                <a:tc>
                  <a:txBody>
                    <a:bodyPr/>
                    <a:lstStyle/>
                    <a:p>
                      <a:r>
                        <a:rPr lang="en-IN" dirty="0"/>
                        <a:t>Hash</a:t>
                      </a:r>
                    </a:p>
                  </a:txBody>
                  <a:tcPr/>
                </a:tc>
                <a:tc>
                  <a:txBody>
                    <a:bodyPr/>
                    <a:lstStyle/>
                    <a:p>
                      <a:r>
                        <a:rPr lang="en-IN" dirty="0"/>
                        <a:t>Array Index</a:t>
                      </a:r>
                    </a:p>
                  </a:txBody>
                  <a:tcPr/>
                </a:tc>
                <a:tc>
                  <a:txBody>
                    <a:bodyPr/>
                    <a:lstStyle/>
                    <a:p>
                      <a:r>
                        <a:rPr lang="en-IN" dirty="0"/>
                        <a:t>Linear Probing</a:t>
                      </a:r>
                    </a:p>
                  </a:txBody>
                  <a:tcPr/>
                </a:tc>
                <a:extLst>
                  <a:ext uri="{0D108BD9-81ED-4DB2-BD59-A6C34878D82A}">
                    <a16:rowId xmlns:a16="http://schemas.microsoft.com/office/drawing/2014/main" val="10000"/>
                  </a:ext>
                </a:extLst>
              </a:tr>
              <a:tr h="370840">
                <a:tc>
                  <a:txBody>
                    <a:bodyPr/>
                    <a:lstStyle/>
                    <a:p>
                      <a:pPr algn="ctr"/>
                      <a:r>
                        <a:rPr lang="en-IN" dirty="0"/>
                        <a:t>1</a:t>
                      </a:r>
                    </a:p>
                  </a:txBody>
                  <a:tcPr>
                    <a:solidFill>
                      <a:schemeClr val="accent3">
                        <a:lumMod val="60000"/>
                        <a:lumOff val="40000"/>
                      </a:schemeClr>
                    </a:solidFill>
                  </a:tcPr>
                </a:tc>
                <a:tc>
                  <a:txBody>
                    <a:bodyPr/>
                    <a:lstStyle/>
                    <a:p>
                      <a:pPr algn="ctr"/>
                      <a:r>
                        <a:rPr lang="en-IN" dirty="0"/>
                        <a:t>1 Mod 20</a:t>
                      </a:r>
                    </a:p>
                  </a:txBody>
                  <a:tcPr>
                    <a:solidFill>
                      <a:schemeClr val="accent3">
                        <a:lumMod val="60000"/>
                        <a:lumOff val="40000"/>
                      </a:schemeClr>
                    </a:solidFill>
                  </a:tcPr>
                </a:tc>
                <a:tc>
                  <a:txBody>
                    <a:bodyPr/>
                    <a:lstStyle/>
                    <a:p>
                      <a:pPr algn="ctr"/>
                      <a:r>
                        <a:rPr lang="en-IN" dirty="0"/>
                        <a:t>1</a:t>
                      </a:r>
                    </a:p>
                  </a:txBody>
                  <a:tcPr>
                    <a:solidFill>
                      <a:srgbClr val="00B050"/>
                    </a:solidFill>
                  </a:tcPr>
                </a:tc>
                <a:tc>
                  <a:txBody>
                    <a:bodyPr/>
                    <a:lstStyle/>
                    <a:p>
                      <a:pPr algn="ctr"/>
                      <a:r>
                        <a:rPr lang="en-IN" dirty="0">
                          <a:solidFill>
                            <a:schemeClr val="bg1"/>
                          </a:solidFill>
                        </a:rPr>
                        <a:t>1</a:t>
                      </a:r>
                    </a:p>
                  </a:txBody>
                  <a:tcPr>
                    <a:solidFill>
                      <a:srgbClr val="002060"/>
                    </a:solidFill>
                  </a:tcPr>
                </a:tc>
                <a:extLst>
                  <a:ext uri="{0D108BD9-81ED-4DB2-BD59-A6C34878D82A}">
                    <a16:rowId xmlns:a16="http://schemas.microsoft.com/office/drawing/2014/main" val="10001"/>
                  </a:ext>
                </a:extLst>
              </a:tr>
              <a:tr h="370840">
                <a:tc>
                  <a:txBody>
                    <a:bodyPr/>
                    <a:lstStyle/>
                    <a:p>
                      <a:pPr algn="ctr"/>
                      <a:r>
                        <a:rPr lang="en-IN" dirty="0"/>
                        <a:t>2</a:t>
                      </a:r>
                    </a:p>
                  </a:txBody>
                  <a:tcPr>
                    <a:solidFill>
                      <a:schemeClr val="accent3">
                        <a:lumMod val="60000"/>
                        <a:lumOff val="40000"/>
                      </a:schemeClr>
                    </a:solidFill>
                  </a:tcPr>
                </a:tc>
                <a:tc>
                  <a:txBody>
                    <a:bodyPr/>
                    <a:lstStyle/>
                    <a:p>
                      <a:pPr algn="ctr"/>
                      <a:r>
                        <a:rPr lang="en-IN" dirty="0"/>
                        <a:t>2 Mod 20</a:t>
                      </a:r>
                    </a:p>
                  </a:txBody>
                  <a:tcPr>
                    <a:solidFill>
                      <a:schemeClr val="accent3">
                        <a:lumMod val="60000"/>
                        <a:lumOff val="40000"/>
                      </a:schemeClr>
                    </a:solidFill>
                  </a:tcPr>
                </a:tc>
                <a:tc>
                  <a:txBody>
                    <a:bodyPr/>
                    <a:lstStyle/>
                    <a:p>
                      <a:pPr algn="ctr"/>
                      <a:r>
                        <a:rPr lang="en-IN" dirty="0"/>
                        <a:t>2</a:t>
                      </a:r>
                    </a:p>
                  </a:txBody>
                  <a:tcPr>
                    <a:solidFill>
                      <a:srgbClr val="FF0000"/>
                    </a:solidFill>
                  </a:tcPr>
                </a:tc>
                <a:tc>
                  <a:txBody>
                    <a:bodyPr/>
                    <a:lstStyle/>
                    <a:p>
                      <a:pPr algn="ctr"/>
                      <a:r>
                        <a:rPr lang="en-IN" dirty="0">
                          <a:solidFill>
                            <a:schemeClr val="bg1"/>
                          </a:solidFill>
                        </a:rPr>
                        <a:t>2</a:t>
                      </a:r>
                    </a:p>
                  </a:txBody>
                  <a:tcPr>
                    <a:solidFill>
                      <a:srgbClr val="002060"/>
                    </a:solidFill>
                  </a:tcPr>
                </a:tc>
                <a:extLst>
                  <a:ext uri="{0D108BD9-81ED-4DB2-BD59-A6C34878D82A}">
                    <a16:rowId xmlns:a16="http://schemas.microsoft.com/office/drawing/2014/main" val="10002"/>
                  </a:ext>
                </a:extLst>
              </a:tr>
              <a:tr h="370840">
                <a:tc>
                  <a:txBody>
                    <a:bodyPr/>
                    <a:lstStyle/>
                    <a:p>
                      <a:pPr algn="ctr"/>
                      <a:r>
                        <a:rPr lang="en-IN" dirty="0"/>
                        <a:t>42</a:t>
                      </a:r>
                    </a:p>
                  </a:txBody>
                  <a:tcPr>
                    <a:solidFill>
                      <a:schemeClr val="accent3">
                        <a:lumMod val="60000"/>
                        <a:lumOff val="40000"/>
                      </a:schemeClr>
                    </a:solidFill>
                  </a:tcPr>
                </a:tc>
                <a:tc>
                  <a:txBody>
                    <a:bodyPr/>
                    <a:lstStyle/>
                    <a:p>
                      <a:pPr algn="ctr"/>
                      <a:r>
                        <a:rPr lang="en-IN" dirty="0"/>
                        <a:t>42 Mod 20</a:t>
                      </a:r>
                    </a:p>
                  </a:txBody>
                  <a:tcPr>
                    <a:solidFill>
                      <a:schemeClr val="accent3">
                        <a:lumMod val="60000"/>
                        <a:lumOff val="40000"/>
                      </a:schemeClr>
                    </a:solidFill>
                  </a:tcPr>
                </a:tc>
                <a:tc>
                  <a:txBody>
                    <a:bodyPr/>
                    <a:lstStyle/>
                    <a:p>
                      <a:pPr algn="ctr"/>
                      <a:r>
                        <a:rPr lang="en-IN" dirty="0"/>
                        <a:t>2</a:t>
                      </a:r>
                    </a:p>
                  </a:txBody>
                  <a:tcPr>
                    <a:solidFill>
                      <a:srgbClr val="FF0000"/>
                    </a:solidFill>
                  </a:tcPr>
                </a:tc>
                <a:tc>
                  <a:txBody>
                    <a:bodyPr/>
                    <a:lstStyle/>
                    <a:p>
                      <a:pPr algn="ctr"/>
                      <a:r>
                        <a:rPr lang="en-IN" dirty="0">
                          <a:solidFill>
                            <a:schemeClr val="bg1"/>
                          </a:solidFill>
                        </a:rPr>
                        <a:t>3</a:t>
                      </a:r>
                    </a:p>
                  </a:txBody>
                  <a:tcPr>
                    <a:solidFill>
                      <a:srgbClr val="002060"/>
                    </a:solidFill>
                  </a:tcPr>
                </a:tc>
                <a:extLst>
                  <a:ext uri="{0D108BD9-81ED-4DB2-BD59-A6C34878D82A}">
                    <a16:rowId xmlns:a16="http://schemas.microsoft.com/office/drawing/2014/main" val="10003"/>
                  </a:ext>
                </a:extLst>
              </a:tr>
              <a:tr h="370840">
                <a:tc>
                  <a:txBody>
                    <a:bodyPr/>
                    <a:lstStyle/>
                    <a:p>
                      <a:pPr algn="ctr"/>
                      <a:r>
                        <a:rPr lang="en-IN" dirty="0"/>
                        <a:t>4</a:t>
                      </a:r>
                    </a:p>
                  </a:txBody>
                  <a:tcPr>
                    <a:solidFill>
                      <a:schemeClr val="accent3">
                        <a:lumMod val="60000"/>
                        <a:lumOff val="40000"/>
                      </a:schemeClr>
                    </a:solidFill>
                  </a:tcPr>
                </a:tc>
                <a:tc>
                  <a:txBody>
                    <a:bodyPr/>
                    <a:lstStyle/>
                    <a:p>
                      <a:pPr algn="ctr"/>
                      <a:r>
                        <a:rPr lang="en-IN" dirty="0"/>
                        <a:t>4 Mod 20</a:t>
                      </a:r>
                    </a:p>
                  </a:txBody>
                  <a:tcPr>
                    <a:solidFill>
                      <a:schemeClr val="accent3">
                        <a:lumMod val="60000"/>
                        <a:lumOff val="40000"/>
                      </a:schemeClr>
                    </a:solidFill>
                  </a:tcPr>
                </a:tc>
                <a:tc>
                  <a:txBody>
                    <a:bodyPr/>
                    <a:lstStyle/>
                    <a:p>
                      <a:pPr algn="ctr"/>
                      <a:r>
                        <a:rPr lang="en-IN" dirty="0"/>
                        <a:t>4</a:t>
                      </a:r>
                    </a:p>
                  </a:txBody>
                  <a:tcPr>
                    <a:solidFill>
                      <a:srgbClr val="00B050"/>
                    </a:solidFill>
                  </a:tcPr>
                </a:tc>
                <a:tc>
                  <a:txBody>
                    <a:bodyPr/>
                    <a:lstStyle/>
                    <a:p>
                      <a:pPr algn="ctr"/>
                      <a:r>
                        <a:rPr lang="en-IN" dirty="0">
                          <a:solidFill>
                            <a:schemeClr val="bg1"/>
                          </a:solidFill>
                        </a:rPr>
                        <a:t>4</a:t>
                      </a:r>
                    </a:p>
                  </a:txBody>
                  <a:tcPr>
                    <a:solidFill>
                      <a:srgbClr val="002060"/>
                    </a:solidFill>
                  </a:tcPr>
                </a:tc>
                <a:extLst>
                  <a:ext uri="{0D108BD9-81ED-4DB2-BD59-A6C34878D82A}">
                    <a16:rowId xmlns:a16="http://schemas.microsoft.com/office/drawing/2014/main" val="10004"/>
                  </a:ext>
                </a:extLst>
              </a:tr>
              <a:tr h="370840">
                <a:tc>
                  <a:txBody>
                    <a:bodyPr/>
                    <a:lstStyle/>
                    <a:p>
                      <a:pPr algn="ctr"/>
                      <a:r>
                        <a:rPr lang="en-IN" dirty="0"/>
                        <a:t>12</a:t>
                      </a:r>
                    </a:p>
                  </a:txBody>
                  <a:tcPr>
                    <a:solidFill>
                      <a:schemeClr val="accent3">
                        <a:lumMod val="60000"/>
                        <a:lumOff val="40000"/>
                      </a:schemeClr>
                    </a:solidFill>
                  </a:tcPr>
                </a:tc>
                <a:tc>
                  <a:txBody>
                    <a:bodyPr/>
                    <a:lstStyle/>
                    <a:p>
                      <a:pPr algn="ctr"/>
                      <a:r>
                        <a:rPr lang="en-IN" dirty="0"/>
                        <a:t>12 Mod 20</a:t>
                      </a:r>
                    </a:p>
                  </a:txBody>
                  <a:tcPr>
                    <a:solidFill>
                      <a:schemeClr val="accent3">
                        <a:lumMod val="60000"/>
                        <a:lumOff val="40000"/>
                      </a:schemeClr>
                    </a:solidFill>
                  </a:tcPr>
                </a:tc>
                <a:tc>
                  <a:txBody>
                    <a:bodyPr/>
                    <a:lstStyle/>
                    <a:p>
                      <a:pPr algn="ctr"/>
                      <a:r>
                        <a:rPr lang="en-IN" dirty="0"/>
                        <a:t>12</a:t>
                      </a:r>
                    </a:p>
                  </a:txBody>
                  <a:tcPr>
                    <a:solidFill>
                      <a:srgbClr val="00B050"/>
                    </a:solidFill>
                  </a:tcPr>
                </a:tc>
                <a:tc>
                  <a:txBody>
                    <a:bodyPr/>
                    <a:lstStyle/>
                    <a:p>
                      <a:pPr algn="ctr"/>
                      <a:r>
                        <a:rPr lang="en-IN" dirty="0">
                          <a:solidFill>
                            <a:schemeClr val="bg1"/>
                          </a:solidFill>
                        </a:rPr>
                        <a:t>12</a:t>
                      </a:r>
                    </a:p>
                  </a:txBody>
                  <a:tcPr>
                    <a:solidFill>
                      <a:srgbClr val="002060"/>
                    </a:solidFill>
                  </a:tcPr>
                </a:tc>
                <a:extLst>
                  <a:ext uri="{0D108BD9-81ED-4DB2-BD59-A6C34878D82A}">
                    <a16:rowId xmlns:a16="http://schemas.microsoft.com/office/drawing/2014/main" val="10005"/>
                  </a:ext>
                </a:extLst>
              </a:tr>
              <a:tr h="370840">
                <a:tc>
                  <a:txBody>
                    <a:bodyPr/>
                    <a:lstStyle/>
                    <a:p>
                      <a:pPr algn="ctr"/>
                      <a:r>
                        <a:rPr lang="en-IN" dirty="0"/>
                        <a:t>14</a:t>
                      </a:r>
                    </a:p>
                  </a:txBody>
                  <a:tcPr>
                    <a:solidFill>
                      <a:schemeClr val="accent3">
                        <a:lumMod val="60000"/>
                        <a:lumOff val="40000"/>
                      </a:schemeClr>
                    </a:solidFill>
                  </a:tcPr>
                </a:tc>
                <a:tc>
                  <a:txBody>
                    <a:bodyPr/>
                    <a:lstStyle/>
                    <a:p>
                      <a:pPr algn="ctr"/>
                      <a:r>
                        <a:rPr lang="en-IN" dirty="0"/>
                        <a:t>14 Mod 20</a:t>
                      </a:r>
                    </a:p>
                  </a:txBody>
                  <a:tcPr>
                    <a:solidFill>
                      <a:schemeClr val="accent3">
                        <a:lumMod val="60000"/>
                        <a:lumOff val="40000"/>
                      </a:schemeClr>
                    </a:solidFill>
                  </a:tcPr>
                </a:tc>
                <a:tc>
                  <a:txBody>
                    <a:bodyPr/>
                    <a:lstStyle/>
                    <a:p>
                      <a:pPr algn="ctr"/>
                      <a:r>
                        <a:rPr lang="en-IN" dirty="0"/>
                        <a:t>14</a:t>
                      </a:r>
                    </a:p>
                  </a:txBody>
                  <a:tcPr>
                    <a:solidFill>
                      <a:srgbClr val="00B050"/>
                    </a:solidFill>
                  </a:tcPr>
                </a:tc>
                <a:tc>
                  <a:txBody>
                    <a:bodyPr/>
                    <a:lstStyle/>
                    <a:p>
                      <a:pPr algn="ctr"/>
                      <a:r>
                        <a:rPr lang="en-IN" dirty="0">
                          <a:solidFill>
                            <a:schemeClr val="bg1"/>
                          </a:solidFill>
                        </a:rPr>
                        <a:t>14</a:t>
                      </a:r>
                    </a:p>
                  </a:txBody>
                  <a:tcPr>
                    <a:solidFill>
                      <a:srgbClr val="002060"/>
                    </a:solidFill>
                  </a:tcPr>
                </a:tc>
                <a:extLst>
                  <a:ext uri="{0D108BD9-81ED-4DB2-BD59-A6C34878D82A}">
                    <a16:rowId xmlns:a16="http://schemas.microsoft.com/office/drawing/2014/main" val="10006"/>
                  </a:ext>
                </a:extLst>
              </a:tr>
              <a:tr h="370840">
                <a:tc>
                  <a:txBody>
                    <a:bodyPr/>
                    <a:lstStyle/>
                    <a:p>
                      <a:pPr algn="ctr"/>
                      <a:r>
                        <a:rPr lang="en-IN" dirty="0"/>
                        <a:t>17</a:t>
                      </a:r>
                    </a:p>
                  </a:txBody>
                  <a:tcPr>
                    <a:solidFill>
                      <a:schemeClr val="accent3">
                        <a:lumMod val="60000"/>
                        <a:lumOff val="40000"/>
                      </a:schemeClr>
                    </a:solidFill>
                  </a:tcPr>
                </a:tc>
                <a:tc>
                  <a:txBody>
                    <a:bodyPr/>
                    <a:lstStyle/>
                    <a:p>
                      <a:pPr algn="ctr"/>
                      <a:r>
                        <a:rPr lang="en-IN" dirty="0"/>
                        <a:t>17 Mod 20</a:t>
                      </a:r>
                    </a:p>
                  </a:txBody>
                  <a:tcPr>
                    <a:solidFill>
                      <a:schemeClr val="accent3">
                        <a:lumMod val="60000"/>
                        <a:lumOff val="40000"/>
                      </a:schemeClr>
                    </a:solidFill>
                  </a:tcPr>
                </a:tc>
                <a:tc>
                  <a:txBody>
                    <a:bodyPr/>
                    <a:lstStyle/>
                    <a:p>
                      <a:pPr algn="ctr"/>
                      <a:r>
                        <a:rPr lang="en-IN" dirty="0"/>
                        <a:t>17</a:t>
                      </a:r>
                    </a:p>
                  </a:txBody>
                  <a:tcPr>
                    <a:solidFill>
                      <a:srgbClr val="FF0000"/>
                    </a:solidFill>
                  </a:tcPr>
                </a:tc>
                <a:tc>
                  <a:txBody>
                    <a:bodyPr/>
                    <a:lstStyle/>
                    <a:p>
                      <a:pPr algn="ctr"/>
                      <a:r>
                        <a:rPr lang="en-IN" dirty="0">
                          <a:solidFill>
                            <a:schemeClr val="bg1"/>
                          </a:solidFill>
                        </a:rPr>
                        <a:t>17</a:t>
                      </a:r>
                    </a:p>
                  </a:txBody>
                  <a:tcPr>
                    <a:solidFill>
                      <a:srgbClr val="002060"/>
                    </a:solidFill>
                  </a:tcPr>
                </a:tc>
                <a:extLst>
                  <a:ext uri="{0D108BD9-81ED-4DB2-BD59-A6C34878D82A}">
                    <a16:rowId xmlns:a16="http://schemas.microsoft.com/office/drawing/2014/main" val="10007"/>
                  </a:ext>
                </a:extLst>
              </a:tr>
              <a:tr h="370840">
                <a:tc>
                  <a:txBody>
                    <a:bodyPr/>
                    <a:lstStyle/>
                    <a:p>
                      <a:pPr algn="ctr"/>
                      <a:r>
                        <a:rPr lang="en-IN" dirty="0"/>
                        <a:t>13</a:t>
                      </a:r>
                    </a:p>
                  </a:txBody>
                  <a:tcPr>
                    <a:solidFill>
                      <a:schemeClr val="accent3">
                        <a:lumMod val="60000"/>
                        <a:lumOff val="40000"/>
                      </a:schemeClr>
                    </a:solidFill>
                  </a:tcPr>
                </a:tc>
                <a:tc>
                  <a:txBody>
                    <a:bodyPr/>
                    <a:lstStyle/>
                    <a:p>
                      <a:pPr algn="ctr"/>
                      <a:r>
                        <a:rPr lang="en-IN" dirty="0"/>
                        <a:t>13 Mod 20</a:t>
                      </a:r>
                    </a:p>
                  </a:txBody>
                  <a:tcPr>
                    <a:solidFill>
                      <a:schemeClr val="accent3">
                        <a:lumMod val="60000"/>
                        <a:lumOff val="40000"/>
                      </a:schemeClr>
                    </a:solidFill>
                  </a:tcPr>
                </a:tc>
                <a:tc>
                  <a:txBody>
                    <a:bodyPr/>
                    <a:lstStyle/>
                    <a:p>
                      <a:pPr algn="ctr"/>
                      <a:r>
                        <a:rPr lang="en-IN" dirty="0"/>
                        <a:t>13</a:t>
                      </a:r>
                    </a:p>
                  </a:txBody>
                  <a:tcPr>
                    <a:solidFill>
                      <a:srgbClr val="00B050"/>
                    </a:solidFill>
                  </a:tcPr>
                </a:tc>
                <a:tc>
                  <a:txBody>
                    <a:bodyPr/>
                    <a:lstStyle/>
                    <a:p>
                      <a:pPr algn="ctr"/>
                      <a:r>
                        <a:rPr lang="en-IN" dirty="0">
                          <a:solidFill>
                            <a:schemeClr val="bg1"/>
                          </a:solidFill>
                        </a:rPr>
                        <a:t>13</a:t>
                      </a:r>
                    </a:p>
                  </a:txBody>
                  <a:tcPr>
                    <a:solidFill>
                      <a:srgbClr val="002060"/>
                    </a:solidFill>
                  </a:tcPr>
                </a:tc>
                <a:extLst>
                  <a:ext uri="{0D108BD9-81ED-4DB2-BD59-A6C34878D82A}">
                    <a16:rowId xmlns:a16="http://schemas.microsoft.com/office/drawing/2014/main" val="10008"/>
                  </a:ext>
                </a:extLst>
              </a:tr>
              <a:tr h="370840">
                <a:tc>
                  <a:txBody>
                    <a:bodyPr/>
                    <a:lstStyle/>
                    <a:p>
                      <a:pPr algn="ctr"/>
                      <a:r>
                        <a:rPr lang="en-IN" dirty="0"/>
                        <a:t>37</a:t>
                      </a:r>
                    </a:p>
                  </a:txBody>
                  <a:tcPr>
                    <a:solidFill>
                      <a:schemeClr val="accent3">
                        <a:lumMod val="60000"/>
                        <a:lumOff val="40000"/>
                      </a:schemeClr>
                    </a:solidFill>
                  </a:tcPr>
                </a:tc>
                <a:tc>
                  <a:txBody>
                    <a:bodyPr/>
                    <a:lstStyle/>
                    <a:p>
                      <a:pPr algn="ctr"/>
                      <a:r>
                        <a:rPr lang="en-IN" dirty="0"/>
                        <a:t>37 Mod 20</a:t>
                      </a:r>
                    </a:p>
                  </a:txBody>
                  <a:tcPr>
                    <a:solidFill>
                      <a:schemeClr val="accent3">
                        <a:lumMod val="60000"/>
                        <a:lumOff val="40000"/>
                      </a:schemeClr>
                    </a:solidFill>
                  </a:tcPr>
                </a:tc>
                <a:tc>
                  <a:txBody>
                    <a:bodyPr/>
                    <a:lstStyle/>
                    <a:p>
                      <a:pPr algn="ctr"/>
                      <a:r>
                        <a:rPr lang="en-IN" dirty="0"/>
                        <a:t>17</a:t>
                      </a:r>
                    </a:p>
                  </a:txBody>
                  <a:tcPr>
                    <a:solidFill>
                      <a:srgbClr val="FF0000"/>
                    </a:solidFill>
                  </a:tcPr>
                </a:tc>
                <a:tc>
                  <a:txBody>
                    <a:bodyPr/>
                    <a:lstStyle/>
                    <a:p>
                      <a:pPr algn="ctr"/>
                      <a:r>
                        <a:rPr lang="en-IN" dirty="0">
                          <a:solidFill>
                            <a:schemeClr val="bg1"/>
                          </a:solidFill>
                        </a:rPr>
                        <a:t>18</a:t>
                      </a:r>
                    </a:p>
                  </a:txBody>
                  <a:tcPr>
                    <a:solidFill>
                      <a:srgbClr val="002060"/>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3310249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Quadratic Probing </a:t>
            </a:r>
          </a:p>
        </p:txBody>
      </p:sp>
      <p:sp>
        <p:nvSpPr>
          <p:cNvPr id="3" name="Content Placeholder 2"/>
          <p:cNvSpPr>
            <a:spLocks noGrp="1"/>
          </p:cNvSpPr>
          <p:nvPr>
            <p:ph idx="1"/>
          </p:nvPr>
        </p:nvSpPr>
        <p:spPr/>
        <p:txBody>
          <a:bodyPr/>
          <a:lstStyle/>
          <a:p>
            <a:r>
              <a:rPr lang="en-IN" dirty="0"/>
              <a:t>Quadratic Probing attempt to find ways to reduce the size of the cluster that are formed by linear probing.</a:t>
            </a:r>
          </a:p>
          <a:p>
            <a:r>
              <a:rPr lang="en-IN" dirty="0"/>
              <a:t>Quadratic Probing is similar to Linear probing. </a:t>
            </a:r>
          </a:p>
          <a:p>
            <a:r>
              <a:rPr lang="en-IN" dirty="0"/>
              <a:t>The difference is that when trying to insert into a space that is filled, first check </a:t>
            </a:r>
          </a:p>
          <a:p>
            <a:pPr lvl="1"/>
            <a:r>
              <a:rPr lang="en-IN" dirty="0"/>
              <a:t>First 1</a:t>
            </a:r>
            <a:r>
              <a:rPr lang="en-IN" baseline="30000" dirty="0"/>
              <a:t>2</a:t>
            </a:r>
            <a:r>
              <a:rPr lang="en-IN" dirty="0"/>
              <a:t> ​​=1 element away </a:t>
            </a:r>
          </a:p>
          <a:p>
            <a:pPr lvl="1"/>
            <a:r>
              <a:rPr lang="en-IN" dirty="0"/>
              <a:t>Second 2</a:t>
            </a:r>
            <a:r>
              <a:rPr lang="en-IN" baseline="30000" dirty="0"/>
              <a:t>2</a:t>
            </a:r>
            <a:r>
              <a:rPr lang="en-IN" dirty="0"/>
              <a:t> = 4 elements away</a:t>
            </a:r>
          </a:p>
          <a:p>
            <a:pPr lvl="1"/>
            <a:r>
              <a:rPr lang="en-IN" dirty="0"/>
              <a:t>Third 3</a:t>
            </a:r>
            <a:r>
              <a:rPr lang="en-IN" baseline="30000" dirty="0"/>
              <a:t>2</a:t>
            </a:r>
            <a:r>
              <a:rPr lang="en-IN" dirty="0"/>
              <a:t> =9 elements away </a:t>
            </a:r>
          </a:p>
          <a:p>
            <a:pPr lvl="1"/>
            <a:r>
              <a:rPr lang="en-IN" dirty="0"/>
              <a:t>Fourth 4</a:t>
            </a:r>
            <a:r>
              <a:rPr lang="en-IN" baseline="30000" dirty="0"/>
              <a:t>2</a:t>
            </a:r>
            <a:r>
              <a:rPr lang="en-IN" dirty="0"/>
              <a:t>=16 elements away </a:t>
            </a:r>
          </a:p>
          <a:p>
            <a:pPr lvl="1"/>
            <a:r>
              <a:rPr lang="en-IN" dirty="0"/>
              <a:t>and so on.</a:t>
            </a:r>
          </a:p>
        </p:txBody>
      </p:sp>
    </p:spTree>
    <p:extLst>
      <p:ext uri="{BB962C8B-B14F-4D97-AF65-F5344CB8AC3E}">
        <p14:creationId xmlns:p14="http://schemas.microsoft.com/office/powerpoint/2010/main" val="138131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Example</a:t>
            </a:r>
          </a:p>
        </p:txBody>
      </p:sp>
      <p:sp>
        <p:nvSpPr>
          <p:cNvPr id="3" name="Content Placeholder 2"/>
          <p:cNvSpPr>
            <a:spLocks noGrp="1"/>
          </p:cNvSpPr>
          <p:nvPr>
            <p:ph idx="1"/>
          </p:nvPr>
        </p:nvSpPr>
        <p:spPr>
          <a:xfrm>
            <a:off x="323528" y="699542"/>
            <a:ext cx="8568952" cy="4093915"/>
          </a:xfrm>
        </p:spPr>
        <p:txBody>
          <a:bodyPr/>
          <a:lstStyle/>
          <a:p>
            <a:r>
              <a:rPr lang="en-IN" dirty="0"/>
              <a:t>Hash Table Size = 16</a:t>
            </a:r>
          </a:p>
          <a:p>
            <a:r>
              <a:rPr lang="en-IN" dirty="0"/>
              <a:t>Assume that the first 5 keys of data hash to the index 3.</a:t>
            </a:r>
          </a:p>
          <a:p>
            <a:r>
              <a:rPr lang="en-IN" dirty="0"/>
              <a:t>First Key occupies the index: 3</a:t>
            </a:r>
          </a:p>
          <a:p>
            <a:r>
              <a:rPr lang="en-IN" dirty="0"/>
              <a:t>Second Key indexed at ((3 + 1) modulo 16) = 4</a:t>
            </a:r>
          </a:p>
          <a:p>
            <a:r>
              <a:rPr lang="en-IN" dirty="0"/>
              <a:t>Third Key indexed at ((3 + 4) modulo 16) = 7</a:t>
            </a:r>
          </a:p>
          <a:p>
            <a:r>
              <a:rPr lang="en-IN" dirty="0"/>
              <a:t>Fourth Key indexed at ((3 + 9) modulo 16) = 12</a:t>
            </a:r>
          </a:p>
          <a:p>
            <a:r>
              <a:rPr lang="en-IN" dirty="0"/>
              <a:t>Fifth Key indexed at ((3 + 16) modulo 16) = 3 </a:t>
            </a:r>
            <a:r>
              <a:rPr lang="en-IN" dirty="0">
                <a:sym typeface="Wingdings" panose="05000000000000000000" pitchFamily="2" charset="2"/>
              </a:rPr>
              <a:t> occupied. Search for   an alternative empty spot.</a:t>
            </a:r>
          </a:p>
          <a:p>
            <a:endParaRPr lang="en-IN" dirty="0">
              <a:sym typeface="Wingdings" panose="05000000000000000000" pitchFamily="2" charset="2"/>
            </a:endParaRPr>
          </a:p>
          <a:p>
            <a:pPr marL="0" indent="0">
              <a:buNone/>
            </a:pPr>
            <a:endParaRPr lang="en-IN" dirty="0"/>
          </a:p>
          <a:p>
            <a:endParaRPr lang="en-IN" dirty="0"/>
          </a:p>
        </p:txBody>
      </p:sp>
    </p:spTree>
    <p:extLst>
      <p:ext uri="{BB962C8B-B14F-4D97-AF65-F5344CB8AC3E}">
        <p14:creationId xmlns:p14="http://schemas.microsoft.com/office/powerpoint/2010/main" val="3212021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Double Hashing</a:t>
            </a:r>
          </a:p>
        </p:txBody>
      </p:sp>
      <p:sp>
        <p:nvSpPr>
          <p:cNvPr id="3" name="Content Placeholder 2"/>
          <p:cNvSpPr>
            <a:spLocks noGrp="1"/>
          </p:cNvSpPr>
          <p:nvPr>
            <p:ph idx="1"/>
          </p:nvPr>
        </p:nvSpPr>
        <p:spPr/>
        <p:txBody>
          <a:bodyPr/>
          <a:lstStyle/>
          <a:p>
            <a:r>
              <a:rPr lang="en-IN" dirty="0"/>
              <a:t>Double Hashing works similar to linear and quadratic probing. </a:t>
            </a:r>
          </a:p>
          <a:p>
            <a:r>
              <a:rPr lang="en-IN" dirty="0"/>
              <a:t>Uses a big table and hash into it. </a:t>
            </a:r>
          </a:p>
          <a:p>
            <a:pPr algn="just"/>
            <a:r>
              <a:rPr lang="en-IN" dirty="0"/>
              <a:t>Whenever a collision occurs, select another spot in table to place the   value. </a:t>
            </a:r>
          </a:p>
          <a:p>
            <a:pPr algn="just"/>
            <a:r>
              <a:rPr lang="en-IN" dirty="0"/>
              <a:t>The difference here is that instead of choosing next opening, a second hash function is used to determine the location of the next spot. </a:t>
            </a:r>
          </a:p>
          <a:p>
            <a:pPr algn="just"/>
            <a:r>
              <a:rPr lang="en-IN" dirty="0"/>
              <a:t>For example, Given Hash Function H1 and H2 and key. Then:</a:t>
            </a:r>
          </a:p>
          <a:p>
            <a:pPr lvl="1"/>
            <a:r>
              <a:rPr lang="en-IN" sz="1800" dirty="0"/>
              <a:t>Check location H1(key). If it is empty, place the record in it.</a:t>
            </a:r>
          </a:p>
          <a:p>
            <a:pPr lvl="1"/>
            <a:r>
              <a:rPr lang="en-IN" sz="1800" dirty="0"/>
              <a:t>If it is not empty calculate H2(key).</a:t>
            </a:r>
          </a:p>
          <a:p>
            <a:pPr lvl="1"/>
            <a:r>
              <a:rPr lang="en-IN" sz="1800" dirty="0"/>
              <a:t>check if H1(key)+H2(key) is open, if it is, place it in</a:t>
            </a:r>
          </a:p>
          <a:p>
            <a:pPr lvl="1"/>
            <a:r>
              <a:rPr lang="en-IN" sz="1800" dirty="0"/>
              <a:t>repeat with H1(key)+2</a:t>
            </a:r>
            <a:r>
              <a:rPr lang="en-IN" sz="1800" i="1" dirty="0"/>
              <a:t>H2(key), H1(key)+3</a:t>
            </a:r>
            <a:r>
              <a:rPr lang="en-IN" sz="1800" dirty="0"/>
              <a:t>H2(key) and so on, until the next empty bucket is found.</a:t>
            </a:r>
          </a:p>
        </p:txBody>
      </p:sp>
    </p:spTree>
    <p:extLst>
      <p:ext uri="{BB962C8B-B14F-4D97-AF65-F5344CB8AC3E}">
        <p14:creationId xmlns:p14="http://schemas.microsoft.com/office/powerpoint/2010/main" val="500850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a:t>SETS</a:t>
            </a:r>
          </a:p>
        </p:txBody>
      </p:sp>
      <p:sp>
        <p:nvSpPr>
          <p:cNvPr id="3" name="Content Placeholder 2"/>
          <p:cNvSpPr>
            <a:spLocks noGrp="1"/>
          </p:cNvSpPr>
          <p:nvPr>
            <p:ph idx="1"/>
          </p:nvPr>
        </p:nvSpPr>
        <p:spPr/>
        <p:txBody>
          <a:bodyPr/>
          <a:lstStyle/>
          <a:p>
            <a:r>
              <a:rPr lang="en-IN" dirty="0"/>
              <a:t>Set is a collection of objects not in any particular order</a:t>
            </a:r>
          </a:p>
          <a:p>
            <a:r>
              <a:rPr lang="en-IN" dirty="0"/>
              <a:t>Set without any element is called null set or empty set</a:t>
            </a:r>
          </a:p>
          <a:p>
            <a:pPr lvl="1"/>
            <a:r>
              <a:rPr lang="en-IN" dirty="0">
                <a:solidFill>
                  <a:srgbClr val="FF0000"/>
                </a:solidFill>
              </a:rPr>
              <a:t>S = {} (Empty Set)</a:t>
            </a:r>
          </a:p>
          <a:p>
            <a:r>
              <a:rPr lang="en-IN" dirty="0"/>
              <a:t>Sets</a:t>
            </a:r>
          </a:p>
          <a:p>
            <a:pPr lvl="1"/>
            <a:r>
              <a:rPr lang="en-IN" dirty="0">
                <a:solidFill>
                  <a:srgbClr val="C00000"/>
                </a:solidFill>
              </a:rPr>
              <a:t>Static or Frozen Sets</a:t>
            </a:r>
          </a:p>
          <a:p>
            <a:pPr lvl="2"/>
            <a:r>
              <a:rPr lang="en-IN" sz="1800" dirty="0"/>
              <a:t>Sets once constructed will not modify its elements.</a:t>
            </a:r>
          </a:p>
          <a:p>
            <a:pPr lvl="2"/>
            <a:r>
              <a:rPr lang="en-IN" sz="1800" dirty="0"/>
              <a:t>Example includes: </a:t>
            </a:r>
          </a:p>
          <a:p>
            <a:pPr lvl="3"/>
            <a:r>
              <a:rPr lang="en-IN" sz="1600" dirty="0"/>
              <a:t>Check the occurrence of an element</a:t>
            </a:r>
          </a:p>
          <a:p>
            <a:pPr lvl="3"/>
            <a:r>
              <a:rPr lang="en-IN" sz="1600" dirty="0"/>
              <a:t>Enumerate the values in some arbitrary order</a:t>
            </a:r>
          </a:p>
          <a:p>
            <a:pPr lvl="1"/>
            <a:r>
              <a:rPr lang="en-IN" dirty="0">
                <a:solidFill>
                  <a:srgbClr val="C00000"/>
                </a:solidFill>
              </a:rPr>
              <a:t>Dynamic or Mutable Sets</a:t>
            </a:r>
          </a:p>
          <a:p>
            <a:pPr lvl="2"/>
            <a:r>
              <a:rPr lang="en-IN" sz="1800" dirty="0"/>
              <a:t>Insertion / Deletion can be performed on the set.</a:t>
            </a:r>
            <a:endParaRPr lang="en-IN" dirty="0"/>
          </a:p>
        </p:txBody>
      </p:sp>
    </p:spTree>
    <p:extLst>
      <p:ext uri="{BB962C8B-B14F-4D97-AF65-F5344CB8AC3E}">
        <p14:creationId xmlns:p14="http://schemas.microsoft.com/office/powerpoint/2010/main" val="18918531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Sets</a:t>
            </a:r>
          </a:p>
        </p:txBody>
      </p:sp>
      <p:sp>
        <p:nvSpPr>
          <p:cNvPr id="3" name="Content Placeholder 2"/>
          <p:cNvSpPr>
            <a:spLocks noGrp="1"/>
          </p:cNvSpPr>
          <p:nvPr>
            <p:ph idx="1"/>
          </p:nvPr>
        </p:nvSpPr>
        <p:spPr/>
        <p:txBody>
          <a:bodyPr/>
          <a:lstStyle/>
          <a:p>
            <a:r>
              <a:rPr lang="en-IN" dirty="0"/>
              <a:t>Rules</a:t>
            </a:r>
          </a:p>
          <a:p>
            <a:pPr lvl="1"/>
            <a:r>
              <a:rPr lang="en-IN" dirty="0"/>
              <a:t>Duplication of elements are not permitted</a:t>
            </a:r>
          </a:p>
          <a:p>
            <a:pPr lvl="1"/>
            <a:r>
              <a:rPr lang="en-IN" dirty="0"/>
              <a:t>There should be relation among the elements in the set.</a:t>
            </a:r>
          </a:p>
          <a:p>
            <a:r>
              <a:rPr lang="en-IN" dirty="0"/>
              <a:t>Example</a:t>
            </a:r>
          </a:p>
          <a:p>
            <a:pPr lvl="1"/>
            <a:r>
              <a:rPr lang="en-IN" dirty="0"/>
              <a:t>Set of Prime Numbers: </a:t>
            </a:r>
            <a:r>
              <a:rPr lang="en-IN" dirty="0">
                <a:solidFill>
                  <a:srgbClr val="C00000"/>
                </a:solidFill>
              </a:rPr>
              <a:t>P = {1,2,3,5,7,11,13,17,19,…}</a:t>
            </a:r>
          </a:p>
          <a:p>
            <a:pPr lvl="1"/>
            <a:r>
              <a:rPr lang="en-IN" dirty="0"/>
              <a:t>Set of Weeks </a:t>
            </a:r>
            <a:r>
              <a:rPr lang="en-IN" dirty="0">
                <a:solidFill>
                  <a:srgbClr val="C00000"/>
                </a:solidFill>
              </a:rPr>
              <a:t>W = {Sun, Mon, Tue, Wed, Thu, Fri, Sat}</a:t>
            </a:r>
            <a:endParaRPr lang="en-IN" dirty="0"/>
          </a:p>
          <a:p>
            <a:r>
              <a:rPr lang="en-IN" dirty="0"/>
              <a:t>Representation of Sets:</a:t>
            </a:r>
          </a:p>
          <a:p>
            <a:pPr lvl="1"/>
            <a:r>
              <a:rPr lang="en-IN" dirty="0"/>
              <a:t>List</a:t>
            </a:r>
          </a:p>
          <a:p>
            <a:pPr lvl="1"/>
            <a:r>
              <a:rPr lang="en-IN" dirty="0"/>
              <a:t>Tree</a:t>
            </a:r>
          </a:p>
          <a:p>
            <a:pPr lvl="1"/>
            <a:r>
              <a:rPr lang="en-IN" dirty="0"/>
              <a:t>Hash Table</a:t>
            </a:r>
          </a:p>
          <a:p>
            <a:pPr lvl="1"/>
            <a:r>
              <a:rPr lang="en-IN" dirty="0"/>
              <a:t>Bit Vectors</a:t>
            </a:r>
          </a:p>
        </p:txBody>
      </p:sp>
    </p:spTree>
    <p:extLst>
      <p:ext uri="{BB962C8B-B14F-4D97-AF65-F5344CB8AC3E}">
        <p14:creationId xmlns:p14="http://schemas.microsoft.com/office/powerpoint/2010/main" val="11431005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Sets as Lists</a:t>
            </a:r>
          </a:p>
        </p:txBody>
      </p:sp>
      <p:sp>
        <p:nvSpPr>
          <p:cNvPr id="3" name="Content Placeholder 2"/>
          <p:cNvSpPr>
            <a:spLocks noGrp="1"/>
          </p:cNvSpPr>
          <p:nvPr>
            <p:ph idx="1"/>
          </p:nvPr>
        </p:nvSpPr>
        <p:spPr>
          <a:xfrm>
            <a:off x="323528" y="854099"/>
            <a:ext cx="8568952" cy="2077691"/>
          </a:xfrm>
        </p:spPr>
        <p:txBody>
          <a:bodyPr/>
          <a:lstStyle/>
          <a:p>
            <a:r>
              <a:rPr lang="en-IN" dirty="0"/>
              <a:t>Dynamic Storage</a:t>
            </a:r>
          </a:p>
          <a:p>
            <a:r>
              <a:rPr lang="en-IN" dirty="0"/>
              <a:t>Good in computational performance</a:t>
            </a:r>
          </a:p>
          <a:p>
            <a:r>
              <a:rPr lang="en-IN" dirty="0"/>
              <a:t>Example:</a:t>
            </a:r>
          </a:p>
          <a:p>
            <a:pPr lvl="1"/>
            <a:r>
              <a:rPr lang="en-IN" dirty="0">
                <a:solidFill>
                  <a:srgbClr val="C00000"/>
                </a:solidFill>
              </a:rPr>
              <a:t>W = {Sun, Mon, Tue, Wed, Thu, Fri, Sat}</a:t>
            </a:r>
            <a:endParaRPr lang="en-IN" dirty="0"/>
          </a:p>
        </p:txBody>
      </p:sp>
      <p:graphicFrame>
        <p:nvGraphicFramePr>
          <p:cNvPr id="4" name="Diagram 3"/>
          <p:cNvGraphicFramePr/>
          <p:nvPr>
            <p:extLst>
              <p:ext uri="{D42A27DB-BD31-4B8C-83A1-F6EECF244321}">
                <p14:modId xmlns:p14="http://schemas.microsoft.com/office/powerpoint/2010/main" val="3863959359"/>
              </p:ext>
            </p:extLst>
          </p:nvPr>
        </p:nvGraphicFramePr>
        <p:xfrm>
          <a:off x="1524000" y="2571750"/>
          <a:ext cx="7224464" cy="203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p:cNvCxnSpPr/>
          <p:nvPr/>
        </p:nvCxnSpPr>
        <p:spPr>
          <a:xfrm flipH="1">
            <a:off x="1979712" y="3363838"/>
            <a:ext cx="0" cy="43200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flipH="1">
            <a:off x="2915816" y="3363838"/>
            <a:ext cx="0" cy="43200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flipH="1">
            <a:off x="3851920" y="3363838"/>
            <a:ext cx="0" cy="43200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flipH="1">
            <a:off x="4788024" y="3363838"/>
            <a:ext cx="0" cy="43200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flipH="1">
            <a:off x="5724128" y="3363838"/>
            <a:ext cx="0" cy="43200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flipH="1">
            <a:off x="6660232" y="3363838"/>
            <a:ext cx="0" cy="43200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flipH="1">
            <a:off x="7596336" y="3363838"/>
            <a:ext cx="0" cy="43200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flipH="1">
            <a:off x="8532440" y="3363838"/>
            <a:ext cx="0" cy="432000"/>
          </a:xfrm>
          <a:prstGeom prst="line">
            <a:avLst/>
          </a:prstGeom>
        </p:spPr>
        <p:style>
          <a:lnRef idx="3">
            <a:schemeClr val="dk1"/>
          </a:lnRef>
          <a:fillRef idx="0">
            <a:schemeClr val="dk1"/>
          </a:fillRef>
          <a:effectRef idx="2">
            <a:schemeClr val="dk1"/>
          </a:effectRef>
          <a:fontRef idx="minor">
            <a:schemeClr val="tx1"/>
          </a:fontRef>
        </p:style>
      </p:cxnSp>
      <p:sp>
        <p:nvSpPr>
          <p:cNvPr id="14" name="Multiply 13"/>
          <p:cNvSpPr/>
          <p:nvPr/>
        </p:nvSpPr>
        <p:spPr>
          <a:xfrm>
            <a:off x="8568444" y="3291830"/>
            <a:ext cx="144016" cy="591840"/>
          </a:xfrm>
          <a:prstGeom prst="mathMultiply">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7517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Sets as Trees</a:t>
            </a:r>
          </a:p>
        </p:txBody>
      </p:sp>
      <p:sp>
        <p:nvSpPr>
          <p:cNvPr id="3" name="Content Placeholder 2"/>
          <p:cNvSpPr>
            <a:spLocks noGrp="1"/>
          </p:cNvSpPr>
          <p:nvPr>
            <p:ph idx="1"/>
          </p:nvPr>
        </p:nvSpPr>
        <p:spPr>
          <a:xfrm>
            <a:off x="323528" y="854099"/>
            <a:ext cx="8568952" cy="1717651"/>
          </a:xfrm>
        </p:spPr>
        <p:txBody>
          <a:bodyPr/>
          <a:lstStyle/>
          <a:p>
            <a:r>
              <a:rPr lang="en-IN" dirty="0"/>
              <a:t>Each element in the set has the same root</a:t>
            </a:r>
          </a:p>
          <a:p>
            <a:r>
              <a:rPr lang="en-IN" dirty="0"/>
              <a:t>Each element has a pointer to its parent</a:t>
            </a:r>
          </a:p>
          <a:p>
            <a:r>
              <a:rPr lang="en-US" dirty="0"/>
              <a:t>Can be represented as Binary Trees, Binary Search Trees or Balanced Trees</a:t>
            </a:r>
            <a:endParaRPr lang="en-IN" dirty="0"/>
          </a:p>
          <a:p>
            <a:r>
              <a:rPr lang="en-IN" dirty="0"/>
              <a:t>Example:</a:t>
            </a:r>
          </a:p>
          <a:p>
            <a:pPr lvl="1"/>
            <a:r>
              <a:rPr lang="en-IN" dirty="0">
                <a:solidFill>
                  <a:srgbClr val="C00000"/>
                </a:solidFill>
              </a:rPr>
              <a:t>P = {1, 2, 3, 5, 7}</a:t>
            </a:r>
          </a:p>
        </p:txBody>
      </p:sp>
      <p:grpSp>
        <p:nvGrpSpPr>
          <p:cNvPr id="29" name="Group 28"/>
          <p:cNvGrpSpPr/>
          <p:nvPr/>
        </p:nvGrpSpPr>
        <p:grpSpPr>
          <a:xfrm>
            <a:off x="4932040" y="2355726"/>
            <a:ext cx="2050201" cy="1008112"/>
            <a:chOff x="3284536" y="2355726"/>
            <a:chExt cx="2050201" cy="1008112"/>
          </a:xfrm>
        </p:grpSpPr>
        <p:sp>
          <p:nvSpPr>
            <p:cNvPr id="6" name="Oval 5"/>
            <p:cNvSpPr/>
            <p:nvPr/>
          </p:nvSpPr>
          <p:spPr>
            <a:xfrm>
              <a:off x="4139952" y="2355726"/>
              <a:ext cx="360000" cy="3600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t>P</a:t>
              </a:r>
            </a:p>
          </p:txBody>
        </p:sp>
        <p:sp>
          <p:nvSpPr>
            <p:cNvPr id="7" name="Oval 6"/>
            <p:cNvSpPr/>
            <p:nvPr/>
          </p:nvSpPr>
          <p:spPr>
            <a:xfrm>
              <a:off x="3707944" y="3003838"/>
              <a:ext cx="360000" cy="36000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2</a:t>
              </a:r>
            </a:p>
          </p:txBody>
        </p:sp>
        <p:cxnSp>
          <p:nvCxnSpPr>
            <p:cNvPr id="9" name="Straight Arrow Connector 8"/>
            <p:cNvCxnSpPr>
              <a:stCxn id="7" idx="0"/>
              <a:endCxn id="6" idx="3"/>
            </p:cNvCxnSpPr>
            <p:nvPr/>
          </p:nvCxnSpPr>
          <p:spPr>
            <a:xfrm flipV="1">
              <a:off x="3887944" y="2663005"/>
              <a:ext cx="304729" cy="340833"/>
            </a:xfrm>
            <a:prstGeom prst="straightConnector1">
              <a:avLst/>
            </a:prstGeom>
            <a:ln>
              <a:solidFill>
                <a:srgbClr val="FF0000"/>
              </a:solidFill>
              <a:tailEnd type="stealth"/>
            </a:ln>
          </p:spPr>
          <p:style>
            <a:lnRef idx="3">
              <a:schemeClr val="accent2"/>
            </a:lnRef>
            <a:fillRef idx="0">
              <a:schemeClr val="accent2"/>
            </a:fillRef>
            <a:effectRef idx="2">
              <a:schemeClr val="accent2"/>
            </a:effectRef>
            <a:fontRef idx="minor">
              <a:schemeClr val="tx1"/>
            </a:fontRef>
          </p:style>
        </p:cxnSp>
        <p:sp>
          <p:nvSpPr>
            <p:cNvPr id="11" name="Oval 10"/>
            <p:cNvSpPr/>
            <p:nvPr/>
          </p:nvSpPr>
          <p:spPr>
            <a:xfrm>
              <a:off x="4140021" y="3003838"/>
              <a:ext cx="360000" cy="36000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3</a:t>
              </a:r>
            </a:p>
          </p:txBody>
        </p:sp>
        <p:cxnSp>
          <p:nvCxnSpPr>
            <p:cNvPr id="12" name="Straight Arrow Connector 11"/>
            <p:cNvCxnSpPr>
              <a:stCxn id="11" idx="0"/>
              <a:endCxn id="6" idx="4"/>
            </p:cNvCxnSpPr>
            <p:nvPr/>
          </p:nvCxnSpPr>
          <p:spPr>
            <a:xfrm flipH="1" flipV="1">
              <a:off x="4319952" y="2715726"/>
              <a:ext cx="69" cy="288112"/>
            </a:xfrm>
            <a:prstGeom prst="straightConnector1">
              <a:avLst/>
            </a:prstGeom>
            <a:ln>
              <a:solidFill>
                <a:srgbClr val="FF0000"/>
              </a:solidFill>
              <a:tailEnd type="stealth"/>
            </a:ln>
          </p:spPr>
          <p:style>
            <a:lnRef idx="3">
              <a:schemeClr val="accent2"/>
            </a:lnRef>
            <a:fillRef idx="0">
              <a:schemeClr val="accent2"/>
            </a:fillRef>
            <a:effectRef idx="2">
              <a:schemeClr val="accent2"/>
            </a:effectRef>
            <a:fontRef idx="minor">
              <a:schemeClr val="tx1"/>
            </a:fontRef>
          </p:style>
        </p:cxnSp>
        <p:sp>
          <p:nvSpPr>
            <p:cNvPr id="13" name="Oval 12"/>
            <p:cNvSpPr/>
            <p:nvPr/>
          </p:nvSpPr>
          <p:spPr>
            <a:xfrm>
              <a:off x="4557379" y="3003838"/>
              <a:ext cx="360000" cy="36000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5</a:t>
              </a:r>
            </a:p>
          </p:txBody>
        </p:sp>
        <p:cxnSp>
          <p:nvCxnSpPr>
            <p:cNvPr id="14" name="Straight Arrow Connector 13"/>
            <p:cNvCxnSpPr>
              <a:stCxn id="13" idx="0"/>
              <a:endCxn id="6" idx="5"/>
            </p:cNvCxnSpPr>
            <p:nvPr/>
          </p:nvCxnSpPr>
          <p:spPr>
            <a:xfrm flipH="1" flipV="1">
              <a:off x="4447231" y="2663005"/>
              <a:ext cx="290148" cy="340833"/>
            </a:xfrm>
            <a:prstGeom prst="straightConnector1">
              <a:avLst/>
            </a:prstGeom>
            <a:ln>
              <a:solidFill>
                <a:srgbClr val="FF0000"/>
              </a:solidFill>
              <a:tailEnd type="stealth"/>
            </a:ln>
          </p:spPr>
          <p:style>
            <a:lnRef idx="3">
              <a:schemeClr val="accent2"/>
            </a:lnRef>
            <a:fillRef idx="0">
              <a:schemeClr val="accent2"/>
            </a:fillRef>
            <a:effectRef idx="2">
              <a:schemeClr val="accent2"/>
            </a:effectRef>
            <a:fontRef idx="minor">
              <a:schemeClr val="tx1"/>
            </a:fontRef>
          </p:style>
        </p:cxnSp>
        <p:sp>
          <p:nvSpPr>
            <p:cNvPr id="15" name="Oval 14"/>
            <p:cNvSpPr/>
            <p:nvPr/>
          </p:nvSpPr>
          <p:spPr>
            <a:xfrm>
              <a:off x="4974737" y="3003838"/>
              <a:ext cx="360000" cy="36000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7</a:t>
              </a:r>
            </a:p>
          </p:txBody>
        </p:sp>
        <p:cxnSp>
          <p:nvCxnSpPr>
            <p:cNvPr id="16" name="Straight Arrow Connector 15"/>
            <p:cNvCxnSpPr>
              <a:stCxn id="15" idx="0"/>
              <a:endCxn id="6" idx="6"/>
            </p:cNvCxnSpPr>
            <p:nvPr/>
          </p:nvCxnSpPr>
          <p:spPr>
            <a:xfrm flipH="1" flipV="1">
              <a:off x="4499952" y="2535726"/>
              <a:ext cx="654785" cy="468112"/>
            </a:xfrm>
            <a:prstGeom prst="straightConnector1">
              <a:avLst/>
            </a:prstGeom>
            <a:ln>
              <a:solidFill>
                <a:srgbClr val="FF0000"/>
              </a:solidFill>
              <a:tailEnd type="stealth"/>
            </a:ln>
          </p:spPr>
          <p:style>
            <a:lnRef idx="3">
              <a:schemeClr val="accent2"/>
            </a:lnRef>
            <a:fillRef idx="0">
              <a:schemeClr val="accent2"/>
            </a:fillRef>
            <a:effectRef idx="2">
              <a:schemeClr val="accent2"/>
            </a:effectRef>
            <a:fontRef idx="minor">
              <a:schemeClr val="tx1"/>
            </a:fontRef>
          </p:style>
        </p:cxnSp>
        <p:sp>
          <p:nvSpPr>
            <p:cNvPr id="22" name="Oval 21"/>
            <p:cNvSpPr/>
            <p:nvPr/>
          </p:nvSpPr>
          <p:spPr>
            <a:xfrm>
              <a:off x="3284536" y="2987276"/>
              <a:ext cx="360000" cy="36000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1</a:t>
              </a:r>
            </a:p>
          </p:txBody>
        </p:sp>
        <p:cxnSp>
          <p:nvCxnSpPr>
            <p:cNvPr id="23" name="Straight Arrow Connector 22"/>
            <p:cNvCxnSpPr>
              <a:stCxn id="22" idx="0"/>
              <a:endCxn id="6" idx="2"/>
            </p:cNvCxnSpPr>
            <p:nvPr/>
          </p:nvCxnSpPr>
          <p:spPr>
            <a:xfrm flipV="1">
              <a:off x="3464536" y="2535726"/>
              <a:ext cx="675416" cy="451550"/>
            </a:xfrm>
            <a:prstGeom prst="straightConnector1">
              <a:avLst/>
            </a:prstGeom>
            <a:ln>
              <a:solidFill>
                <a:srgbClr val="FF0000"/>
              </a:solidFill>
              <a:tailEnd type="stealth"/>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982417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Table Types</a:t>
            </a:r>
          </a:p>
        </p:txBody>
      </p:sp>
      <p:sp>
        <p:nvSpPr>
          <p:cNvPr id="3" name="Content Placeholder 2"/>
          <p:cNvSpPr>
            <a:spLocks noGrp="1"/>
          </p:cNvSpPr>
          <p:nvPr>
            <p:ph idx="1"/>
          </p:nvPr>
        </p:nvSpPr>
        <p:spPr/>
        <p:txBody>
          <a:bodyPr/>
          <a:lstStyle/>
          <a:p>
            <a:pPr marL="285750" indent="-285750"/>
            <a:r>
              <a:rPr lang="en-IN" dirty="0"/>
              <a:t>Rectangular Tables</a:t>
            </a:r>
          </a:p>
          <a:p>
            <a:pPr marL="285750" indent="-285750"/>
            <a:r>
              <a:rPr lang="en-IN" dirty="0"/>
              <a:t>Jagged Tables</a:t>
            </a:r>
          </a:p>
          <a:p>
            <a:pPr marL="285750" indent="-285750"/>
            <a:r>
              <a:rPr lang="en-IN" dirty="0"/>
              <a:t>Inverted Tables</a:t>
            </a:r>
          </a:p>
          <a:p>
            <a:pPr marL="285750" indent="-285750"/>
            <a:r>
              <a:rPr lang="en-IN" dirty="0"/>
              <a:t>Symbol Tables</a:t>
            </a:r>
          </a:p>
          <a:p>
            <a:pPr marL="285750" indent="-285750"/>
            <a:r>
              <a:rPr lang="en-IN" dirty="0"/>
              <a:t>Static Tree Tables</a:t>
            </a:r>
          </a:p>
          <a:p>
            <a:pPr marL="285750" indent="-285750"/>
            <a:r>
              <a:rPr lang="en-IN" dirty="0"/>
              <a:t>Dynamic Tree Tables</a:t>
            </a:r>
          </a:p>
          <a:p>
            <a:pPr marL="285750" indent="-285750"/>
            <a:r>
              <a:rPr lang="en-IN" dirty="0"/>
              <a:t>Hash Tables</a:t>
            </a:r>
          </a:p>
        </p:txBody>
      </p:sp>
    </p:spTree>
    <p:extLst>
      <p:ext uri="{BB962C8B-B14F-4D97-AF65-F5344CB8AC3E}">
        <p14:creationId xmlns:p14="http://schemas.microsoft.com/office/powerpoint/2010/main" val="17057375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Sets as Hash Table</a:t>
            </a:r>
          </a:p>
        </p:txBody>
      </p:sp>
      <p:sp>
        <p:nvSpPr>
          <p:cNvPr id="3" name="Content Placeholder 2"/>
          <p:cNvSpPr>
            <a:spLocks noGrp="1"/>
          </p:cNvSpPr>
          <p:nvPr>
            <p:ph idx="1"/>
          </p:nvPr>
        </p:nvSpPr>
        <p:spPr>
          <a:xfrm>
            <a:off x="323528" y="854099"/>
            <a:ext cx="8568952" cy="1789659"/>
          </a:xfrm>
        </p:spPr>
        <p:txBody>
          <a:bodyPr/>
          <a:lstStyle/>
          <a:p>
            <a:r>
              <a:rPr lang="en-IN" dirty="0"/>
              <a:t>Elements in the collection are segregated as buckets</a:t>
            </a:r>
          </a:p>
          <a:p>
            <a:r>
              <a:rPr lang="en-IN" dirty="0"/>
              <a:t>Each buckets stores any number of elements</a:t>
            </a:r>
          </a:p>
          <a:p>
            <a:r>
              <a:rPr lang="en-IN" dirty="0"/>
              <a:t>Example:</a:t>
            </a:r>
          </a:p>
          <a:p>
            <a:pPr lvl="1"/>
            <a:r>
              <a:rPr lang="en-IN" dirty="0"/>
              <a:t>S = { 4, 19, 11, 17, 22, 16, 29, 20, 18 }</a:t>
            </a:r>
          </a:p>
          <a:p>
            <a:pPr lvl="1"/>
            <a:r>
              <a:rPr lang="en-IN" dirty="0"/>
              <a:t>Bucket Size = 4</a:t>
            </a:r>
          </a:p>
        </p:txBody>
      </p:sp>
      <p:sp>
        <p:nvSpPr>
          <p:cNvPr id="4" name="Rectangle 3"/>
          <p:cNvSpPr/>
          <p:nvPr/>
        </p:nvSpPr>
        <p:spPr>
          <a:xfrm>
            <a:off x="539552" y="2931790"/>
            <a:ext cx="1274440" cy="36004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Bucket 0</a:t>
            </a:r>
          </a:p>
        </p:txBody>
      </p:sp>
      <p:sp>
        <p:nvSpPr>
          <p:cNvPr id="5" name="Rectangle 4"/>
          <p:cNvSpPr/>
          <p:nvPr/>
        </p:nvSpPr>
        <p:spPr>
          <a:xfrm>
            <a:off x="527246" y="3399842"/>
            <a:ext cx="1274440" cy="36004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Bucket 1</a:t>
            </a:r>
          </a:p>
        </p:txBody>
      </p:sp>
      <p:sp>
        <p:nvSpPr>
          <p:cNvPr id="6" name="Rectangle 5"/>
          <p:cNvSpPr/>
          <p:nvPr/>
        </p:nvSpPr>
        <p:spPr>
          <a:xfrm>
            <a:off x="539552" y="3877275"/>
            <a:ext cx="1274440" cy="36004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Bucket 2</a:t>
            </a:r>
          </a:p>
        </p:txBody>
      </p:sp>
      <p:sp>
        <p:nvSpPr>
          <p:cNvPr id="7" name="Rectangle 6"/>
          <p:cNvSpPr/>
          <p:nvPr/>
        </p:nvSpPr>
        <p:spPr>
          <a:xfrm>
            <a:off x="527246" y="4345327"/>
            <a:ext cx="1274440" cy="36004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IN" dirty="0"/>
              <a:t>Bucket 3</a:t>
            </a:r>
          </a:p>
        </p:txBody>
      </p:sp>
      <p:sp>
        <p:nvSpPr>
          <p:cNvPr id="8" name="Rectangle 7"/>
          <p:cNvSpPr/>
          <p:nvPr/>
        </p:nvSpPr>
        <p:spPr>
          <a:xfrm>
            <a:off x="2267744" y="2931790"/>
            <a:ext cx="876402" cy="36004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9" name="Rectangle 8"/>
          <p:cNvSpPr/>
          <p:nvPr/>
        </p:nvSpPr>
        <p:spPr>
          <a:xfrm>
            <a:off x="2255438" y="3399842"/>
            <a:ext cx="876402" cy="36004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10" name="Rectangle 9"/>
          <p:cNvSpPr/>
          <p:nvPr/>
        </p:nvSpPr>
        <p:spPr>
          <a:xfrm>
            <a:off x="2267744" y="3877275"/>
            <a:ext cx="876402" cy="36004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sp>
        <p:nvSpPr>
          <p:cNvPr id="11" name="Rectangle 10"/>
          <p:cNvSpPr/>
          <p:nvPr/>
        </p:nvSpPr>
        <p:spPr>
          <a:xfrm>
            <a:off x="2255438" y="4345327"/>
            <a:ext cx="876402" cy="36004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dirty="0"/>
          </a:p>
        </p:txBody>
      </p:sp>
      <p:grpSp>
        <p:nvGrpSpPr>
          <p:cNvPr id="38" name="Group 37"/>
          <p:cNvGrpSpPr/>
          <p:nvPr/>
        </p:nvGrpSpPr>
        <p:grpSpPr>
          <a:xfrm>
            <a:off x="4962178" y="3877025"/>
            <a:ext cx="1274357" cy="361302"/>
            <a:chOff x="7614795" y="1664435"/>
            <a:chExt cx="1274357" cy="361302"/>
          </a:xfrm>
        </p:grpSpPr>
        <p:grpSp>
          <p:nvGrpSpPr>
            <p:cNvPr id="18" name="Group 17"/>
            <p:cNvGrpSpPr/>
            <p:nvPr/>
          </p:nvGrpSpPr>
          <p:grpSpPr>
            <a:xfrm>
              <a:off x="8504500" y="1664435"/>
              <a:ext cx="384652" cy="360040"/>
              <a:chOff x="4547388" y="2931790"/>
              <a:chExt cx="384652" cy="360040"/>
            </a:xfrm>
          </p:grpSpPr>
          <p:sp>
            <p:nvSpPr>
              <p:cNvPr id="13" name="Rectangle 12"/>
              <p:cNvSpPr/>
              <p:nvPr/>
            </p:nvSpPr>
            <p:spPr>
              <a:xfrm>
                <a:off x="4547388" y="2931790"/>
                <a:ext cx="384652" cy="3600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cxnSp>
            <p:nvCxnSpPr>
              <p:cNvPr id="15" name="Straight Connector 14"/>
              <p:cNvCxnSpPr/>
              <p:nvPr/>
            </p:nvCxnSpPr>
            <p:spPr>
              <a:xfrm>
                <a:off x="4547388" y="2931790"/>
                <a:ext cx="384652" cy="360040"/>
              </a:xfrm>
              <a:prstGeom prst="line">
                <a:avLst/>
              </a:prstGeom>
            </p:spPr>
            <p:style>
              <a:lnRef idx="3">
                <a:schemeClr val="accent6"/>
              </a:lnRef>
              <a:fillRef idx="0">
                <a:schemeClr val="accent6"/>
              </a:fillRef>
              <a:effectRef idx="2">
                <a:schemeClr val="accent6"/>
              </a:effectRef>
              <a:fontRef idx="minor">
                <a:schemeClr val="tx1"/>
              </a:fontRef>
            </p:style>
          </p:cxnSp>
          <p:cxnSp>
            <p:nvCxnSpPr>
              <p:cNvPr id="17" name="Straight Connector 16"/>
              <p:cNvCxnSpPr/>
              <p:nvPr/>
            </p:nvCxnSpPr>
            <p:spPr>
              <a:xfrm flipH="1">
                <a:off x="4547388" y="2931790"/>
                <a:ext cx="384652" cy="360040"/>
              </a:xfrm>
              <a:prstGeom prst="line">
                <a:avLst/>
              </a:prstGeom>
            </p:spPr>
            <p:style>
              <a:lnRef idx="3">
                <a:schemeClr val="accent6"/>
              </a:lnRef>
              <a:fillRef idx="0">
                <a:schemeClr val="accent6"/>
              </a:fillRef>
              <a:effectRef idx="2">
                <a:schemeClr val="accent6"/>
              </a:effectRef>
              <a:fontRef idx="minor">
                <a:schemeClr val="tx1"/>
              </a:fontRef>
            </p:style>
          </p:cxnSp>
        </p:grpSp>
        <p:sp>
          <p:nvSpPr>
            <p:cNvPr id="19" name="Rectangle 18"/>
            <p:cNvSpPr/>
            <p:nvPr/>
          </p:nvSpPr>
          <p:spPr>
            <a:xfrm>
              <a:off x="7614795" y="1665697"/>
              <a:ext cx="876402" cy="36004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t>18</a:t>
              </a:r>
            </a:p>
          </p:txBody>
        </p:sp>
      </p:grpSp>
      <p:grpSp>
        <p:nvGrpSpPr>
          <p:cNvPr id="30" name="Group 29"/>
          <p:cNvGrpSpPr/>
          <p:nvPr/>
        </p:nvGrpSpPr>
        <p:grpSpPr>
          <a:xfrm>
            <a:off x="3407566" y="2931790"/>
            <a:ext cx="1524474" cy="368057"/>
            <a:chOff x="3407566" y="2931790"/>
            <a:chExt cx="1524474" cy="368057"/>
          </a:xfrm>
        </p:grpSpPr>
        <p:sp>
          <p:nvSpPr>
            <p:cNvPr id="12" name="Rectangle 11"/>
            <p:cNvSpPr/>
            <p:nvPr/>
          </p:nvSpPr>
          <p:spPr>
            <a:xfrm>
              <a:off x="3407566" y="2931790"/>
              <a:ext cx="876402" cy="36004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t>4</a:t>
              </a:r>
            </a:p>
          </p:txBody>
        </p:sp>
        <p:grpSp>
          <p:nvGrpSpPr>
            <p:cNvPr id="26" name="Group 25"/>
            <p:cNvGrpSpPr/>
            <p:nvPr/>
          </p:nvGrpSpPr>
          <p:grpSpPr>
            <a:xfrm>
              <a:off x="4283968" y="2939807"/>
              <a:ext cx="648072" cy="360040"/>
              <a:chOff x="5940152" y="2962689"/>
              <a:chExt cx="648072" cy="360040"/>
            </a:xfrm>
          </p:grpSpPr>
          <p:sp>
            <p:nvSpPr>
              <p:cNvPr id="21" name="Rectangle 20"/>
              <p:cNvSpPr/>
              <p:nvPr/>
            </p:nvSpPr>
            <p:spPr>
              <a:xfrm>
                <a:off x="5940152" y="2962689"/>
                <a:ext cx="384652" cy="3600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cxnSp>
            <p:nvCxnSpPr>
              <p:cNvPr id="25" name="Straight Arrow Connector 24"/>
              <p:cNvCxnSpPr/>
              <p:nvPr/>
            </p:nvCxnSpPr>
            <p:spPr>
              <a:xfrm>
                <a:off x="6132478" y="3142709"/>
                <a:ext cx="455746" cy="0"/>
              </a:xfrm>
              <a:prstGeom prst="straightConnector1">
                <a:avLst/>
              </a:prstGeom>
              <a:ln w="28575">
                <a:headEnd type="diamond" w="lg" len="lg"/>
                <a:tailEnd type="triangle" w="lg" len="lg"/>
              </a:ln>
            </p:spPr>
            <p:style>
              <a:lnRef idx="1">
                <a:schemeClr val="accent1"/>
              </a:lnRef>
              <a:fillRef idx="0">
                <a:schemeClr val="accent1"/>
              </a:fillRef>
              <a:effectRef idx="0">
                <a:schemeClr val="accent1"/>
              </a:effectRef>
              <a:fontRef idx="minor">
                <a:schemeClr val="tx1"/>
              </a:fontRef>
            </p:style>
          </p:cxnSp>
        </p:grpSp>
      </p:grpSp>
      <p:grpSp>
        <p:nvGrpSpPr>
          <p:cNvPr id="31" name="Group 30"/>
          <p:cNvGrpSpPr/>
          <p:nvPr/>
        </p:nvGrpSpPr>
        <p:grpSpPr>
          <a:xfrm>
            <a:off x="4932040" y="2931790"/>
            <a:ext cx="1524474" cy="368057"/>
            <a:chOff x="3407566" y="2931790"/>
            <a:chExt cx="1524474" cy="368057"/>
          </a:xfrm>
        </p:grpSpPr>
        <p:sp>
          <p:nvSpPr>
            <p:cNvPr id="32" name="Rectangle 31"/>
            <p:cNvSpPr/>
            <p:nvPr/>
          </p:nvSpPr>
          <p:spPr>
            <a:xfrm>
              <a:off x="3407566" y="2931790"/>
              <a:ext cx="876402" cy="36004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t>16</a:t>
              </a:r>
            </a:p>
          </p:txBody>
        </p:sp>
        <p:grpSp>
          <p:nvGrpSpPr>
            <p:cNvPr id="33" name="Group 32"/>
            <p:cNvGrpSpPr/>
            <p:nvPr/>
          </p:nvGrpSpPr>
          <p:grpSpPr>
            <a:xfrm>
              <a:off x="4283968" y="2939807"/>
              <a:ext cx="648072" cy="360040"/>
              <a:chOff x="5940152" y="2962689"/>
              <a:chExt cx="648072" cy="360040"/>
            </a:xfrm>
          </p:grpSpPr>
          <p:sp>
            <p:nvSpPr>
              <p:cNvPr id="34" name="Rectangle 33"/>
              <p:cNvSpPr/>
              <p:nvPr/>
            </p:nvSpPr>
            <p:spPr>
              <a:xfrm>
                <a:off x="5940152" y="2962689"/>
                <a:ext cx="384652" cy="3600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cxnSp>
            <p:nvCxnSpPr>
              <p:cNvPr id="35" name="Straight Arrow Connector 34"/>
              <p:cNvCxnSpPr/>
              <p:nvPr/>
            </p:nvCxnSpPr>
            <p:spPr>
              <a:xfrm>
                <a:off x="6132478" y="3142709"/>
                <a:ext cx="455746" cy="0"/>
              </a:xfrm>
              <a:prstGeom prst="straightConnector1">
                <a:avLst/>
              </a:prstGeom>
              <a:ln w="28575">
                <a:headEnd type="diamond" w="lg" len="lg"/>
                <a:tailEnd type="triangle" w="lg" len="lg"/>
              </a:ln>
            </p:spPr>
            <p:style>
              <a:lnRef idx="1">
                <a:schemeClr val="accent1"/>
              </a:lnRef>
              <a:fillRef idx="0">
                <a:schemeClr val="accent1"/>
              </a:fillRef>
              <a:effectRef idx="0">
                <a:schemeClr val="accent1"/>
              </a:effectRef>
              <a:fontRef idx="minor">
                <a:schemeClr val="tx1"/>
              </a:fontRef>
            </p:style>
          </p:cxnSp>
        </p:grpSp>
      </p:grpSp>
      <p:grpSp>
        <p:nvGrpSpPr>
          <p:cNvPr id="37" name="Group 36"/>
          <p:cNvGrpSpPr/>
          <p:nvPr/>
        </p:nvGrpSpPr>
        <p:grpSpPr>
          <a:xfrm>
            <a:off x="3425111" y="3871770"/>
            <a:ext cx="1529173" cy="365295"/>
            <a:chOff x="7214988" y="1042421"/>
            <a:chExt cx="1529173" cy="365295"/>
          </a:xfrm>
        </p:grpSpPr>
        <p:grpSp>
          <p:nvGrpSpPr>
            <p:cNvPr id="27" name="Group 26"/>
            <p:cNvGrpSpPr/>
            <p:nvPr/>
          </p:nvGrpSpPr>
          <p:grpSpPr>
            <a:xfrm>
              <a:off x="8096089" y="1047676"/>
              <a:ext cx="648072" cy="360040"/>
              <a:chOff x="5940152" y="2962689"/>
              <a:chExt cx="648072" cy="360040"/>
            </a:xfrm>
          </p:grpSpPr>
          <p:sp>
            <p:nvSpPr>
              <p:cNvPr id="28" name="Rectangle 27"/>
              <p:cNvSpPr/>
              <p:nvPr/>
            </p:nvSpPr>
            <p:spPr>
              <a:xfrm>
                <a:off x="5940152" y="2962689"/>
                <a:ext cx="384652" cy="3600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cxnSp>
            <p:nvCxnSpPr>
              <p:cNvPr id="29" name="Straight Arrow Connector 28"/>
              <p:cNvCxnSpPr/>
              <p:nvPr/>
            </p:nvCxnSpPr>
            <p:spPr>
              <a:xfrm>
                <a:off x="6132478" y="3142709"/>
                <a:ext cx="455746" cy="0"/>
              </a:xfrm>
              <a:prstGeom prst="straightConnector1">
                <a:avLst/>
              </a:prstGeom>
              <a:ln w="28575">
                <a:headEnd type="diamo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6" name="Rectangle 35"/>
            <p:cNvSpPr/>
            <p:nvPr/>
          </p:nvSpPr>
          <p:spPr>
            <a:xfrm>
              <a:off x="7214988" y="1042421"/>
              <a:ext cx="876402" cy="36004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t>22</a:t>
              </a:r>
            </a:p>
          </p:txBody>
        </p:sp>
      </p:grpSp>
      <p:grpSp>
        <p:nvGrpSpPr>
          <p:cNvPr id="39" name="Group 38"/>
          <p:cNvGrpSpPr/>
          <p:nvPr/>
        </p:nvGrpSpPr>
        <p:grpSpPr>
          <a:xfrm>
            <a:off x="6456514" y="2939807"/>
            <a:ext cx="1274357" cy="361302"/>
            <a:chOff x="7614795" y="1664435"/>
            <a:chExt cx="1274357" cy="361302"/>
          </a:xfrm>
        </p:grpSpPr>
        <p:grpSp>
          <p:nvGrpSpPr>
            <p:cNvPr id="40" name="Group 39"/>
            <p:cNvGrpSpPr/>
            <p:nvPr/>
          </p:nvGrpSpPr>
          <p:grpSpPr>
            <a:xfrm>
              <a:off x="8504500" y="1664435"/>
              <a:ext cx="384652" cy="360040"/>
              <a:chOff x="4547388" y="2931790"/>
              <a:chExt cx="384652" cy="360040"/>
            </a:xfrm>
          </p:grpSpPr>
          <p:sp>
            <p:nvSpPr>
              <p:cNvPr id="42" name="Rectangle 41"/>
              <p:cNvSpPr/>
              <p:nvPr/>
            </p:nvSpPr>
            <p:spPr>
              <a:xfrm>
                <a:off x="4547388" y="2931790"/>
                <a:ext cx="384652" cy="3600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cxnSp>
            <p:nvCxnSpPr>
              <p:cNvPr id="43" name="Straight Connector 42"/>
              <p:cNvCxnSpPr/>
              <p:nvPr/>
            </p:nvCxnSpPr>
            <p:spPr>
              <a:xfrm>
                <a:off x="4547388" y="2931790"/>
                <a:ext cx="384652" cy="360040"/>
              </a:xfrm>
              <a:prstGeom prst="line">
                <a:avLst/>
              </a:prstGeom>
            </p:spPr>
            <p:style>
              <a:lnRef idx="3">
                <a:schemeClr val="accent6"/>
              </a:lnRef>
              <a:fillRef idx="0">
                <a:schemeClr val="accent6"/>
              </a:fillRef>
              <a:effectRef idx="2">
                <a:schemeClr val="accent6"/>
              </a:effectRef>
              <a:fontRef idx="minor">
                <a:schemeClr val="tx1"/>
              </a:fontRef>
            </p:style>
          </p:cxnSp>
          <p:cxnSp>
            <p:nvCxnSpPr>
              <p:cNvPr id="44" name="Straight Connector 43"/>
              <p:cNvCxnSpPr/>
              <p:nvPr/>
            </p:nvCxnSpPr>
            <p:spPr>
              <a:xfrm flipH="1">
                <a:off x="4547388" y="2931790"/>
                <a:ext cx="384652" cy="360040"/>
              </a:xfrm>
              <a:prstGeom prst="line">
                <a:avLst/>
              </a:prstGeom>
            </p:spPr>
            <p:style>
              <a:lnRef idx="3">
                <a:schemeClr val="accent6"/>
              </a:lnRef>
              <a:fillRef idx="0">
                <a:schemeClr val="accent6"/>
              </a:fillRef>
              <a:effectRef idx="2">
                <a:schemeClr val="accent6"/>
              </a:effectRef>
              <a:fontRef idx="minor">
                <a:schemeClr val="tx1"/>
              </a:fontRef>
            </p:style>
          </p:cxnSp>
        </p:grpSp>
        <p:sp>
          <p:nvSpPr>
            <p:cNvPr id="41" name="Rectangle 40"/>
            <p:cNvSpPr/>
            <p:nvPr/>
          </p:nvSpPr>
          <p:spPr>
            <a:xfrm>
              <a:off x="7614795" y="1665697"/>
              <a:ext cx="876402" cy="36004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t>20</a:t>
              </a:r>
            </a:p>
          </p:txBody>
        </p:sp>
      </p:grpSp>
      <p:grpSp>
        <p:nvGrpSpPr>
          <p:cNvPr id="45" name="Group 44"/>
          <p:cNvGrpSpPr/>
          <p:nvPr/>
        </p:nvGrpSpPr>
        <p:grpSpPr>
          <a:xfrm>
            <a:off x="4932040" y="4301939"/>
            <a:ext cx="1274357" cy="361302"/>
            <a:chOff x="7614795" y="1664435"/>
            <a:chExt cx="1274357" cy="361302"/>
          </a:xfrm>
        </p:grpSpPr>
        <p:grpSp>
          <p:nvGrpSpPr>
            <p:cNvPr id="46" name="Group 45"/>
            <p:cNvGrpSpPr/>
            <p:nvPr/>
          </p:nvGrpSpPr>
          <p:grpSpPr>
            <a:xfrm>
              <a:off x="8504500" y="1664435"/>
              <a:ext cx="384652" cy="360040"/>
              <a:chOff x="4547388" y="2931790"/>
              <a:chExt cx="384652" cy="360040"/>
            </a:xfrm>
          </p:grpSpPr>
          <p:sp>
            <p:nvSpPr>
              <p:cNvPr id="48" name="Rectangle 47"/>
              <p:cNvSpPr/>
              <p:nvPr/>
            </p:nvSpPr>
            <p:spPr>
              <a:xfrm>
                <a:off x="4547388" y="2931790"/>
                <a:ext cx="384652" cy="3600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cxnSp>
            <p:nvCxnSpPr>
              <p:cNvPr id="49" name="Straight Connector 48"/>
              <p:cNvCxnSpPr/>
              <p:nvPr/>
            </p:nvCxnSpPr>
            <p:spPr>
              <a:xfrm>
                <a:off x="4547388" y="2931790"/>
                <a:ext cx="384652" cy="360040"/>
              </a:xfrm>
              <a:prstGeom prst="line">
                <a:avLst/>
              </a:prstGeom>
            </p:spPr>
            <p:style>
              <a:lnRef idx="3">
                <a:schemeClr val="accent6"/>
              </a:lnRef>
              <a:fillRef idx="0">
                <a:schemeClr val="accent6"/>
              </a:fillRef>
              <a:effectRef idx="2">
                <a:schemeClr val="accent6"/>
              </a:effectRef>
              <a:fontRef idx="minor">
                <a:schemeClr val="tx1"/>
              </a:fontRef>
            </p:style>
          </p:cxnSp>
          <p:cxnSp>
            <p:nvCxnSpPr>
              <p:cNvPr id="50" name="Straight Connector 49"/>
              <p:cNvCxnSpPr/>
              <p:nvPr/>
            </p:nvCxnSpPr>
            <p:spPr>
              <a:xfrm flipH="1">
                <a:off x="4547388" y="2931790"/>
                <a:ext cx="384652" cy="360040"/>
              </a:xfrm>
              <a:prstGeom prst="line">
                <a:avLst/>
              </a:prstGeom>
            </p:spPr>
            <p:style>
              <a:lnRef idx="3">
                <a:schemeClr val="accent6"/>
              </a:lnRef>
              <a:fillRef idx="0">
                <a:schemeClr val="accent6"/>
              </a:fillRef>
              <a:effectRef idx="2">
                <a:schemeClr val="accent6"/>
              </a:effectRef>
              <a:fontRef idx="minor">
                <a:schemeClr val="tx1"/>
              </a:fontRef>
            </p:style>
          </p:cxnSp>
        </p:grpSp>
        <p:sp>
          <p:nvSpPr>
            <p:cNvPr id="47" name="Rectangle 46"/>
            <p:cNvSpPr/>
            <p:nvPr/>
          </p:nvSpPr>
          <p:spPr>
            <a:xfrm>
              <a:off x="7614795" y="1665697"/>
              <a:ext cx="876402" cy="36004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t>11</a:t>
              </a:r>
            </a:p>
          </p:txBody>
        </p:sp>
      </p:grpSp>
      <p:grpSp>
        <p:nvGrpSpPr>
          <p:cNvPr id="51" name="Group 50"/>
          <p:cNvGrpSpPr/>
          <p:nvPr/>
        </p:nvGrpSpPr>
        <p:grpSpPr>
          <a:xfrm>
            <a:off x="3402867" y="4299942"/>
            <a:ext cx="1529173" cy="365295"/>
            <a:chOff x="7214988" y="1042421"/>
            <a:chExt cx="1529173" cy="365295"/>
          </a:xfrm>
        </p:grpSpPr>
        <p:grpSp>
          <p:nvGrpSpPr>
            <p:cNvPr id="52" name="Group 51"/>
            <p:cNvGrpSpPr/>
            <p:nvPr/>
          </p:nvGrpSpPr>
          <p:grpSpPr>
            <a:xfrm>
              <a:off x="8096089" y="1047676"/>
              <a:ext cx="648072" cy="360040"/>
              <a:chOff x="5940152" y="2962689"/>
              <a:chExt cx="648072" cy="360040"/>
            </a:xfrm>
          </p:grpSpPr>
          <p:sp>
            <p:nvSpPr>
              <p:cNvPr id="54" name="Rectangle 53"/>
              <p:cNvSpPr/>
              <p:nvPr/>
            </p:nvSpPr>
            <p:spPr>
              <a:xfrm>
                <a:off x="5940152" y="2962689"/>
                <a:ext cx="384652" cy="3600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cxnSp>
            <p:nvCxnSpPr>
              <p:cNvPr id="55" name="Straight Arrow Connector 54"/>
              <p:cNvCxnSpPr/>
              <p:nvPr/>
            </p:nvCxnSpPr>
            <p:spPr>
              <a:xfrm>
                <a:off x="6132478" y="3142709"/>
                <a:ext cx="455746" cy="0"/>
              </a:xfrm>
              <a:prstGeom prst="straightConnector1">
                <a:avLst/>
              </a:prstGeom>
              <a:ln w="28575">
                <a:headEnd type="diamo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53" name="Rectangle 52"/>
            <p:cNvSpPr/>
            <p:nvPr/>
          </p:nvSpPr>
          <p:spPr>
            <a:xfrm>
              <a:off x="7214988" y="1042421"/>
              <a:ext cx="876402" cy="36004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t>19</a:t>
              </a:r>
            </a:p>
          </p:txBody>
        </p:sp>
      </p:grpSp>
      <p:grpSp>
        <p:nvGrpSpPr>
          <p:cNvPr id="56" name="Group 55"/>
          <p:cNvGrpSpPr/>
          <p:nvPr/>
        </p:nvGrpSpPr>
        <p:grpSpPr>
          <a:xfrm>
            <a:off x="4954284" y="3431574"/>
            <a:ext cx="1274357" cy="361302"/>
            <a:chOff x="7614795" y="1664435"/>
            <a:chExt cx="1274357" cy="361302"/>
          </a:xfrm>
        </p:grpSpPr>
        <p:grpSp>
          <p:nvGrpSpPr>
            <p:cNvPr id="57" name="Group 56"/>
            <p:cNvGrpSpPr/>
            <p:nvPr/>
          </p:nvGrpSpPr>
          <p:grpSpPr>
            <a:xfrm>
              <a:off x="8504500" y="1664435"/>
              <a:ext cx="384652" cy="360040"/>
              <a:chOff x="4547388" y="2931790"/>
              <a:chExt cx="384652" cy="360040"/>
            </a:xfrm>
          </p:grpSpPr>
          <p:sp>
            <p:nvSpPr>
              <p:cNvPr id="59" name="Rectangle 58"/>
              <p:cNvSpPr/>
              <p:nvPr/>
            </p:nvSpPr>
            <p:spPr>
              <a:xfrm>
                <a:off x="4547388" y="2931790"/>
                <a:ext cx="384652" cy="3600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cxnSp>
            <p:nvCxnSpPr>
              <p:cNvPr id="60" name="Straight Connector 59"/>
              <p:cNvCxnSpPr/>
              <p:nvPr/>
            </p:nvCxnSpPr>
            <p:spPr>
              <a:xfrm>
                <a:off x="4547388" y="2931790"/>
                <a:ext cx="384652" cy="360040"/>
              </a:xfrm>
              <a:prstGeom prst="line">
                <a:avLst/>
              </a:prstGeom>
            </p:spPr>
            <p:style>
              <a:lnRef idx="3">
                <a:schemeClr val="accent6"/>
              </a:lnRef>
              <a:fillRef idx="0">
                <a:schemeClr val="accent6"/>
              </a:fillRef>
              <a:effectRef idx="2">
                <a:schemeClr val="accent6"/>
              </a:effectRef>
              <a:fontRef idx="minor">
                <a:schemeClr val="tx1"/>
              </a:fontRef>
            </p:style>
          </p:cxnSp>
          <p:cxnSp>
            <p:nvCxnSpPr>
              <p:cNvPr id="61" name="Straight Connector 60"/>
              <p:cNvCxnSpPr/>
              <p:nvPr/>
            </p:nvCxnSpPr>
            <p:spPr>
              <a:xfrm flipH="1">
                <a:off x="4547388" y="2931790"/>
                <a:ext cx="384652" cy="360040"/>
              </a:xfrm>
              <a:prstGeom prst="line">
                <a:avLst/>
              </a:prstGeom>
            </p:spPr>
            <p:style>
              <a:lnRef idx="3">
                <a:schemeClr val="accent6"/>
              </a:lnRef>
              <a:fillRef idx="0">
                <a:schemeClr val="accent6"/>
              </a:fillRef>
              <a:effectRef idx="2">
                <a:schemeClr val="accent6"/>
              </a:effectRef>
              <a:fontRef idx="minor">
                <a:schemeClr val="tx1"/>
              </a:fontRef>
            </p:style>
          </p:cxnSp>
        </p:grpSp>
        <p:sp>
          <p:nvSpPr>
            <p:cNvPr id="58" name="Rectangle 57"/>
            <p:cNvSpPr/>
            <p:nvPr/>
          </p:nvSpPr>
          <p:spPr>
            <a:xfrm>
              <a:off x="7614795" y="1665697"/>
              <a:ext cx="876402" cy="36004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t>29</a:t>
              </a:r>
            </a:p>
          </p:txBody>
        </p:sp>
      </p:grpSp>
      <p:grpSp>
        <p:nvGrpSpPr>
          <p:cNvPr id="62" name="Group 61"/>
          <p:cNvGrpSpPr/>
          <p:nvPr/>
        </p:nvGrpSpPr>
        <p:grpSpPr>
          <a:xfrm>
            <a:off x="3408967" y="3403161"/>
            <a:ext cx="1529173" cy="365295"/>
            <a:chOff x="7214988" y="1042421"/>
            <a:chExt cx="1529173" cy="365295"/>
          </a:xfrm>
        </p:grpSpPr>
        <p:grpSp>
          <p:nvGrpSpPr>
            <p:cNvPr id="63" name="Group 62"/>
            <p:cNvGrpSpPr/>
            <p:nvPr/>
          </p:nvGrpSpPr>
          <p:grpSpPr>
            <a:xfrm>
              <a:off x="8096089" y="1047676"/>
              <a:ext cx="648072" cy="360040"/>
              <a:chOff x="5940152" y="2962689"/>
              <a:chExt cx="648072" cy="360040"/>
            </a:xfrm>
          </p:grpSpPr>
          <p:sp>
            <p:nvSpPr>
              <p:cNvPr id="65" name="Rectangle 64"/>
              <p:cNvSpPr/>
              <p:nvPr/>
            </p:nvSpPr>
            <p:spPr>
              <a:xfrm>
                <a:off x="5940152" y="2962689"/>
                <a:ext cx="384652" cy="3600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dirty="0"/>
              </a:p>
            </p:txBody>
          </p:sp>
          <p:cxnSp>
            <p:nvCxnSpPr>
              <p:cNvPr id="66" name="Straight Arrow Connector 65"/>
              <p:cNvCxnSpPr/>
              <p:nvPr/>
            </p:nvCxnSpPr>
            <p:spPr>
              <a:xfrm>
                <a:off x="6132478" y="3142709"/>
                <a:ext cx="455746" cy="0"/>
              </a:xfrm>
              <a:prstGeom prst="straightConnector1">
                <a:avLst/>
              </a:prstGeom>
              <a:ln w="28575">
                <a:headEnd type="diamond"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64" name="Rectangle 63"/>
            <p:cNvSpPr/>
            <p:nvPr/>
          </p:nvSpPr>
          <p:spPr>
            <a:xfrm>
              <a:off x="7214988" y="1042421"/>
              <a:ext cx="876402" cy="36004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t>17</a:t>
              </a:r>
            </a:p>
          </p:txBody>
        </p:sp>
      </p:grpSp>
      <p:cxnSp>
        <p:nvCxnSpPr>
          <p:cNvPr id="67" name="Straight Arrow Connector 66"/>
          <p:cNvCxnSpPr/>
          <p:nvPr/>
        </p:nvCxnSpPr>
        <p:spPr>
          <a:xfrm>
            <a:off x="2969365" y="3142078"/>
            <a:ext cx="455746" cy="0"/>
          </a:xfrm>
          <a:prstGeom prst="straightConnector1">
            <a:avLst/>
          </a:prstGeom>
          <a:ln>
            <a:headEnd type="diamond"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68" name="Straight Arrow Connector 67"/>
          <p:cNvCxnSpPr/>
          <p:nvPr/>
        </p:nvCxnSpPr>
        <p:spPr>
          <a:xfrm>
            <a:off x="2969365" y="3588436"/>
            <a:ext cx="455746" cy="0"/>
          </a:xfrm>
          <a:prstGeom prst="straightConnector1">
            <a:avLst/>
          </a:prstGeom>
          <a:ln>
            <a:headEnd type="diamond"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69" name="Straight Arrow Connector 68"/>
          <p:cNvCxnSpPr/>
          <p:nvPr/>
        </p:nvCxnSpPr>
        <p:spPr>
          <a:xfrm>
            <a:off x="2969365" y="4041208"/>
            <a:ext cx="455746" cy="0"/>
          </a:xfrm>
          <a:prstGeom prst="straightConnector1">
            <a:avLst/>
          </a:prstGeom>
          <a:ln>
            <a:headEnd type="diamond"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70" name="Straight Arrow Connector 69"/>
          <p:cNvCxnSpPr/>
          <p:nvPr/>
        </p:nvCxnSpPr>
        <p:spPr>
          <a:xfrm>
            <a:off x="2969365" y="4487566"/>
            <a:ext cx="455746" cy="0"/>
          </a:xfrm>
          <a:prstGeom prst="straightConnector1">
            <a:avLst/>
          </a:prstGeom>
          <a:ln>
            <a:headEnd type="diamond" w="lg" len="lg"/>
            <a:tailEnd type="triangle" w="lg" len="lg"/>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131070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Sets as Bit Vector </a:t>
            </a:r>
          </a:p>
        </p:txBody>
      </p:sp>
      <p:sp>
        <p:nvSpPr>
          <p:cNvPr id="3" name="Content Placeholder 2"/>
          <p:cNvSpPr>
            <a:spLocks noGrp="1"/>
          </p:cNvSpPr>
          <p:nvPr>
            <p:ph idx="1"/>
          </p:nvPr>
        </p:nvSpPr>
        <p:spPr/>
        <p:txBody>
          <a:bodyPr/>
          <a:lstStyle/>
          <a:p>
            <a:r>
              <a:rPr lang="en-IN" dirty="0"/>
              <a:t>Data is represented as 0 or 1</a:t>
            </a:r>
          </a:p>
          <a:p>
            <a:pPr lvl="1"/>
            <a:r>
              <a:rPr lang="en-IN" dirty="0"/>
              <a:t>1 – Existence</a:t>
            </a:r>
          </a:p>
          <a:p>
            <a:pPr lvl="1"/>
            <a:r>
              <a:rPr lang="en-IN" dirty="0"/>
              <a:t>0 – Non-Existence</a:t>
            </a:r>
          </a:p>
          <a:p>
            <a:r>
              <a:rPr lang="en-IN" dirty="0"/>
              <a:t>Example:</a:t>
            </a:r>
          </a:p>
          <a:p>
            <a:pPr lvl="1"/>
            <a:r>
              <a:rPr lang="en-IN" dirty="0"/>
              <a:t>Age of Cricketers is less than or equal to 25</a:t>
            </a:r>
          </a:p>
          <a:p>
            <a:pPr lvl="1"/>
            <a:r>
              <a:rPr lang="en-IN" dirty="0"/>
              <a:t>S = { 0, 0, 0, 1, 1, 0, 0, 1, 1 }</a:t>
            </a:r>
          </a:p>
          <a:p>
            <a:pPr lvl="1"/>
            <a:r>
              <a:rPr lang="en-IN" dirty="0"/>
              <a:t>0 – Age &lt;= 25,</a:t>
            </a:r>
          </a:p>
          <a:p>
            <a:pPr lvl="1"/>
            <a:r>
              <a:rPr lang="en-IN" dirty="0"/>
              <a:t>1 – Age &gt;= 25</a:t>
            </a:r>
          </a:p>
          <a:p>
            <a:pPr lvl="1"/>
            <a:r>
              <a:rPr lang="en-IN" dirty="0"/>
              <a:t>Saves data storage</a:t>
            </a:r>
          </a:p>
        </p:txBody>
      </p:sp>
    </p:spTree>
    <p:extLst>
      <p:ext uri="{BB962C8B-B14F-4D97-AF65-F5344CB8AC3E}">
        <p14:creationId xmlns:p14="http://schemas.microsoft.com/office/powerpoint/2010/main" val="21850492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Basic Set Operations</a:t>
            </a:r>
          </a:p>
        </p:txBody>
      </p:sp>
      <p:sp>
        <p:nvSpPr>
          <p:cNvPr id="3" name="Content Placeholder 2"/>
          <p:cNvSpPr>
            <a:spLocks noGrp="1"/>
          </p:cNvSpPr>
          <p:nvPr>
            <p:ph idx="1"/>
          </p:nvPr>
        </p:nvSpPr>
        <p:spPr>
          <a:xfrm>
            <a:off x="323528" y="854099"/>
            <a:ext cx="8568952" cy="4093915"/>
          </a:xfrm>
        </p:spPr>
        <p:txBody>
          <a:bodyPr/>
          <a:lstStyle/>
          <a:p>
            <a:r>
              <a:rPr lang="en-IN" dirty="0"/>
              <a:t>Union (A, B) : </a:t>
            </a:r>
            <a:r>
              <a:rPr lang="en-IN" dirty="0">
                <a:solidFill>
                  <a:srgbClr val="C00000"/>
                </a:solidFill>
              </a:rPr>
              <a:t>A U B</a:t>
            </a:r>
          </a:p>
          <a:p>
            <a:r>
              <a:rPr lang="en-IN" dirty="0"/>
              <a:t>Intersection (A, B) : </a:t>
            </a:r>
            <a:r>
              <a:rPr lang="en-IN" dirty="0">
                <a:solidFill>
                  <a:srgbClr val="C00000"/>
                </a:solidFill>
              </a:rPr>
              <a:t>A ∩ B</a:t>
            </a:r>
          </a:p>
          <a:p>
            <a:r>
              <a:rPr lang="en-IN" dirty="0"/>
              <a:t>Difference (Minus) : </a:t>
            </a:r>
            <a:r>
              <a:rPr lang="en-IN" dirty="0">
                <a:solidFill>
                  <a:srgbClr val="C00000"/>
                </a:solidFill>
              </a:rPr>
              <a:t>A – B</a:t>
            </a:r>
          </a:p>
          <a:p>
            <a:r>
              <a:rPr lang="en-IN" dirty="0"/>
              <a:t>Subset (A, B) : </a:t>
            </a:r>
            <a:r>
              <a:rPr lang="en-IN" dirty="0">
                <a:solidFill>
                  <a:srgbClr val="C00000"/>
                </a:solidFill>
              </a:rPr>
              <a:t>A ⊆ B</a:t>
            </a:r>
          </a:p>
          <a:p>
            <a:endParaRPr lang="en-IN" dirty="0"/>
          </a:p>
          <a:p>
            <a:r>
              <a:rPr lang="en-IN" dirty="0"/>
              <a:t>Example:</a:t>
            </a:r>
          </a:p>
          <a:p>
            <a:pPr lvl="1"/>
            <a:r>
              <a:rPr lang="en-IN" sz="1800" dirty="0"/>
              <a:t>A = { 1, 2, 3, 5, 7, 11, 13, 17, 19 }</a:t>
            </a:r>
          </a:p>
          <a:p>
            <a:pPr lvl="1"/>
            <a:r>
              <a:rPr lang="en-IN" sz="1800" dirty="0"/>
              <a:t>B = { 1, 3, 5, 7, 9, 11, 13, 15, 17, 19 }</a:t>
            </a:r>
          </a:p>
          <a:p>
            <a:pPr lvl="1"/>
            <a:r>
              <a:rPr lang="en-IN" sz="1800" dirty="0"/>
              <a:t>A U B = </a:t>
            </a:r>
            <a:r>
              <a:rPr lang="en-IN" sz="1800" dirty="0">
                <a:solidFill>
                  <a:srgbClr val="FF0000"/>
                </a:solidFill>
              </a:rPr>
              <a:t>{ 1, 2, 3, 5, 7, 9, 11, 13, 15, 17, 19 }</a:t>
            </a:r>
          </a:p>
          <a:p>
            <a:pPr lvl="1"/>
            <a:r>
              <a:rPr lang="en-IN" sz="1800" dirty="0"/>
              <a:t>A ∩ B = </a:t>
            </a:r>
            <a:r>
              <a:rPr lang="en-IN" sz="1800" dirty="0">
                <a:solidFill>
                  <a:srgbClr val="FF0000"/>
                </a:solidFill>
              </a:rPr>
              <a:t>{ 1, 3, 5, 7, 11, 13, 17, 19 }</a:t>
            </a:r>
          </a:p>
          <a:p>
            <a:pPr lvl="1"/>
            <a:r>
              <a:rPr lang="en-IN" sz="1800" dirty="0"/>
              <a:t>A – B = </a:t>
            </a:r>
            <a:r>
              <a:rPr lang="en-IN" sz="1800" dirty="0">
                <a:solidFill>
                  <a:srgbClr val="FF0000"/>
                </a:solidFill>
              </a:rPr>
              <a:t>{ 2 }</a:t>
            </a:r>
          </a:p>
          <a:p>
            <a:pPr lvl="1"/>
            <a:r>
              <a:rPr lang="en-IN" sz="1800" dirty="0"/>
              <a:t>A ⊆ B = </a:t>
            </a:r>
            <a:r>
              <a:rPr lang="en-IN" sz="1800" dirty="0">
                <a:solidFill>
                  <a:srgbClr val="FF0000"/>
                </a:solidFill>
              </a:rPr>
              <a:t>True</a:t>
            </a:r>
            <a:endParaRPr lang="en-IN" dirty="0">
              <a:solidFill>
                <a:srgbClr val="FF0000"/>
              </a:solidFill>
            </a:endParaRPr>
          </a:p>
        </p:txBody>
      </p:sp>
    </p:spTree>
    <p:extLst>
      <p:ext uri="{BB962C8B-B14F-4D97-AF65-F5344CB8AC3E}">
        <p14:creationId xmlns:p14="http://schemas.microsoft.com/office/powerpoint/2010/main" val="13809913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Operations on Static Set Structures S</a:t>
            </a:r>
          </a:p>
        </p:txBody>
      </p:sp>
      <p:sp>
        <p:nvSpPr>
          <p:cNvPr id="3" name="Content Placeholder 2"/>
          <p:cNvSpPr>
            <a:spLocks noGrp="1"/>
          </p:cNvSpPr>
          <p:nvPr>
            <p:ph idx="1"/>
          </p:nvPr>
        </p:nvSpPr>
        <p:spPr/>
        <p:txBody>
          <a:bodyPr/>
          <a:lstStyle/>
          <a:p>
            <a:r>
              <a:rPr lang="en-IN" dirty="0" err="1">
                <a:solidFill>
                  <a:srgbClr val="660033"/>
                </a:solidFill>
              </a:rPr>
              <a:t>is_element_of</a:t>
            </a:r>
            <a:r>
              <a:rPr lang="en-IN" dirty="0">
                <a:solidFill>
                  <a:srgbClr val="660033"/>
                </a:solidFill>
              </a:rPr>
              <a:t>(</a:t>
            </a:r>
            <a:r>
              <a:rPr lang="en-IN" i="1" dirty="0" err="1">
                <a:solidFill>
                  <a:srgbClr val="660033"/>
                </a:solidFill>
              </a:rPr>
              <a:t>x</a:t>
            </a:r>
            <a:r>
              <a:rPr lang="en-IN" dirty="0" err="1">
                <a:solidFill>
                  <a:srgbClr val="660033"/>
                </a:solidFill>
              </a:rPr>
              <a:t>,</a:t>
            </a:r>
            <a:r>
              <a:rPr lang="en-IN" i="1" dirty="0" err="1">
                <a:solidFill>
                  <a:srgbClr val="660033"/>
                </a:solidFill>
              </a:rPr>
              <a:t>S</a:t>
            </a:r>
            <a:r>
              <a:rPr lang="en-IN" dirty="0">
                <a:solidFill>
                  <a:srgbClr val="660033"/>
                </a:solidFill>
              </a:rPr>
              <a:t>)</a:t>
            </a:r>
            <a:r>
              <a:rPr lang="en-IN" dirty="0"/>
              <a:t>: checks whether the value </a:t>
            </a:r>
            <a:r>
              <a:rPr lang="en-IN" i="1" dirty="0"/>
              <a:t>x </a:t>
            </a:r>
            <a:r>
              <a:rPr lang="en-IN" dirty="0"/>
              <a:t>is in the set </a:t>
            </a:r>
            <a:r>
              <a:rPr lang="en-IN" i="1" dirty="0"/>
              <a:t>S</a:t>
            </a:r>
            <a:r>
              <a:rPr lang="en-IN" dirty="0"/>
              <a:t>.</a:t>
            </a:r>
          </a:p>
          <a:p>
            <a:r>
              <a:rPr lang="en-IN" dirty="0" err="1">
                <a:solidFill>
                  <a:srgbClr val="660033"/>
                </a:solidFill>
              </a:rPr>
              <a:t>is_empty</a:t>
            </a:r>
            <a:r>
              <a:rPr lang="en-IN" dirty="0">
                <a:solidFill>
                  <a:srgbClr val="660033"/>
                </a:solidFill>
              </a:rPr>
              <a:t>(</a:t>
            </a:r>
            <a:r>
              <a:rPr lang="en-IN" i="1" dirty="0">
                <a:solidFill>
                  <a:srgbClr val="660033"/>
                </a:solidFill>
              </a:rPr>
              <a:t>S</a:t>
            </a:r>
            <a:r>
              <a:rPr lang="en-IN" dirty="0">
                <a:solidFill>
                  <a:srgbClr val="660033"/>
                </a:solidFill>
              </a:rPr>
              <a:t>)</a:t>
            </a:r>
            <a:r>
              <a:rPr lang="en-IN" dirty="0"/>
              <a:t>: checks whether the set </a:t>
            </a:r>
            <a:r>
              <a:rPr lang="en-IN" i="1" dirty="0"/>
              <a:t>S </a:t>
            </a:r>
            <a:r>
              <a:rPr lang="en-IN" dirty="0"/>
              <a:t>is empty.</a:t>
            </a:r>
          </a:p>
          <a:p>
            <a:r>
              <a:rPr lang="en-IN" dirty="0">
                <a:solidFill>
                  <a:srgbClr val="660033"/>
                </a:solidFill>
              </a:rPr>
              <a:t>size(</a:t>
            </a:r>
            <a:r>
              <a:rPr lang="en-IN" i="1" dirty="0">
                <a:solidFill>
                  <a:srgbClr val="660033"/>
                </a:solidFill>
              </a:rPr>
              <a:t>S</a:t>
            </a:r>
            <a:r>
              <a:rPr lang="en-IN" dirty="0">
                <a:solidFill>
                  <a:srgbClr val="660033"/>
                </a:solidFill>
              </a:rPr>
              <a:t>) or cardinality(</a:t>
            </a:r>
            <a:r>
              <a:rPr lang="en-IN" i="1" dirty="0">
                <a:solidFill>
                  <a:srgbClr val="660033"/>
                </a:solidFill>
              </a:rPr>
              <a:t>S</a:t>
            </a:r>
            <a:r>
              <a:rPr lang="en-IN" dirty="0">
                <a:solidFill>
                  <a:srgbClr val="660033"/>
                </a:solidFill>
              </a:rPr>
              <a:t>)</a:t>
            </a:r>
            <a:r>
              <a:rPr lang="en-IN" dirty="0"/>
              <a:t>: returns the number of elements in </a:t>
            </a:r>
            <a:r>
              <a:rPr lang="en-IN" i="1" dirty="0"/>
              <a:t>S</a:t>
            </a:r>
            <a:r>
              <a:rPr lang="en-IN" dirty="0"/>
              <a:t>.</a:t>
            </a:r>
          </a:p>
          <a:p>
            <a:pPr algn="just"/>
            <a:r>
              <a:rPr lang="en-IN" dirty="0">
                <a:solidFill>
                  <a:srgbClr val="660033"/>
                </a:solidFill>
              </a:rPr>
              <a:t>iterate(</a:t>
            </a:r>
            <a:r>
              <a:rPr lang="en-IN" i="1" dirty="0">
                <a:solidFill>
                  <a:srgbClr val="660033"/>
                </a:solidFill>
              </a:rPr>
              <a:t>S</a:t>
            </a:r>
            <a:r>
              <a:rPr lang="en-IN" dirty="0">
                <a:solidFill>
                  <a:srgbClr val="660033"/>
                </a:solidFill>
              </a:rPr>
              <a:t>)</a:t>
            </a:r>
            <a:r>
              <a:rPr lang="en-IN" dirty="0"/>
              <a:t>: returns a function that returns one more value of </a:t>
            </a:r>
            <a:r>
              <a:rPr lang="en-IN" i="1" dirty="0"/>
              <a:t>S </a:t>
            </a:r>
            <a:r>
              <a:rPr lang="en-IN" dirty="0"/>
              <a:t>at each   call, in some arbitrary order.</a:t>
            </a:r>
          </a:p>
          <a:p>
            <a:pPr algn="just"/>
            <a:r>
              <a:rPr lang="en-IN" dirty="0">
                <a:solidFill>
                  <a:srgbClr val="660033"/>
                </a:solidFill>
              </a:rPr>
              <a:t>enumerate(</a:t>
            </a:r>
            <a:r>
              <a:rPr lang="en-IN" i="1" dirty="0">
                <a:solidFill>
                  <a:srgbClr val="660033"/>
                </a:solidFill>
              </a:rPr>
              <a:t>S</a:t>
            </a:r>
            <a:r>
              <a:rPr lang="en-IN" dirty="0">
                <a:solidFill>
                  <a:srgbClr val="660033"/>
                </a:solidFill>
              </a:rPr>
              <a:t>)</a:t>
            </a:r>
            <a:r>
              <a:rPr lang="en-IN" dirty="0"/>
              <a:t>: returns a list containing the elements of </a:t>
            </a:r>
            <a:r>
              <a:rPr lang="en-IN" i="1" dirty="0"/>
              <a:t>S </a:t>
            </a:r>
            <a:r>
              <a:rPr lang="en-IN" dirty="0"/>
              <a:t>in some         arbitrary order.</a:t>
            </a:r>
          </a:p>
          <a:p>
            <a:r>
              <a:rPr lang="en-IN" dirty="0">
                <a:solidFill>
                  <a:srgbClr val="660033"/>
                </a:solidFill>
              </a:rPr>
              <a:t>build(</a:t>
            </a:r>
            <a:r>
              <a:rPr lang="en-IN" i="1" dirty="0">
                <a:solidFill>
                  <a:srgbClr val="660033"/>
                </a:solidFill>
              </a:rPr>
              <a:t>x</a:t>
            </a:r>
            <a:r>
              <a:rPr lang="en-IN" baseline="-25000" dirty="0">
                <a:solidFill>
                  <a:srgbClr val="660033"/>
                </a:solidFill>
              </a:rPr>
              <a:t>1</a:t>
            </a:r>
            <a:r>
              <a:rPr lang="en-IN" dirty="0">
                <a:solidFill>
                  <a:srgbClr val="660033"/>
                </a:solidFill>
              </a:rPr>
              <a:t>, </a:t>
            </a:r>
            <a:r>
              <a:rPr lang="en-IN" i="1" dirty="0">
                <a:solidFill>
                  <a:srgbClr val="660033"/>
                </a:solidFill>
              </a:rPr>
              <a:t>x</a:t>
            </a:r>
            <a:r>
              <a:rPr lang="en-IN" baseline="-25000" dirty="0">
                <a:solidFill>
                  <a:srgbClr val="660033"/>
                </a:solidFill>
              </a:rPr>
              <a:t>2</a:t>
            </a:r>
            <a:r>
              <a:rPr lang="en-IN" dirty="0">
                <a:solidFill>
                  <a:srgbClr val="660033"/>
                </a:solidFill>
              </a:rPr>
              <a:t>,…, </a:t>
            </a:r>
            <a:r>
              <a:rPr lang="en-IN" i="1" dirty="0" err="1">
                <a:solidFill>
                  <a:srgbClr val="660033"/>
                </a:solidFill>
              </a:rPr>
              <a:t>x</a:t>
            </a:r>
            <a:r>
              <a:rPr lang="en-IN" i="1" baseline="-25000" dirty="0" err="1">
                <a:solidFill>
                  <a:srgbClr val="660033"/>
                </a:solidFill>
              </a:rPr>
              <a:t>n</a:t>
            </a:r>
            <a:r>
              <a:rPr lang="en-IN" dirty="0">
                <a:solidFill>
                  <a:srgbClr val="660033"/>
                </a:solidFill>
              </a:rPr>
              <a:t>)</a:t>
            </a:r>
            <a:r>
              <a:rPr lang="en-IN" dirty="0"/>
              <a:t>: creates a set structure with values </a:t>
            </a:r>
            <a:r>
              <a:rPr lang="en-IN" i="1" dirty="0"/>
              <a:t>x</a:t>
            </a:r>
            <a:r>
              <a:rPr lang="en-IN" baseline="-25000" dirty="0"/>
              <a:t>1</a:t>
            </a:r>
            <a:r>
              <a:rPr lang="en-IN" dirty="0"/>
              <a:t>, </a:t>
            </a:r>
            <a:r>
              <a:rPr lang="en-IN" i="1" dirty="0"/>
              <a:t>x</a:t>
            </a:r>
            <a:r>
              <a:rPr lang="en-IN" baseline="-25000" dirty="0"/>
              <a:t>2</a:t>
            </a:r>
            <a:r>
              <a:rPr lang="en-IN" dirty="0"/>
              <a:t>,…, </a:t>
            </a:r>
            <a:r>
              <a:rPr lang="en-IN" i="1" dirty="0" err="1"/>
              <a:t>x</a:t>
            </a:r>
            <a:r>
              <a:rPr lang="en-IN" i="1" baseline="-25000" dirty="0" err="1"/>
              <a:t>n</a:t>
            </a:r>
            <a:endParaRPr lang="en-IN" dirty="0"/>
          </a:p>
          <a:p>
            <a:pPr algn="just"/>
            <a:r>
              <a:rPr lang="en-IN" dirty="0" err="1">
                <a:solidFill>
                  <a:srgbClr val="660033"/>
                </a:solidFill>
              </a:rPr>
              <a:t>create_from</a:t>
            </a:r>
            <a:r>
              <a:rPr lang="en-IN" dirty="0">
                <a:solidFill>
                  <a:srgbClr val="660033"/>
                </a:solidFill>
              </a:rPr>
              <a:t>(</a:t>
            </a:r>
            <a:r>
              <a:rPr lang="en-IN" i="1" dirty="0">
                <a:solidFill>
                  <a:srgbClr val="660033"/>
                </a:solidFill>
              </a:rPr>
              <a:t>collection</a:t>
            </a:r>
            <a:r>
              <a:rPr lang="en-IN" dirty="0">
                <a:solidFill>
                  <a:srgbClr val="660033"/>
                </a:solidFill>
              </a:rPr>
              <a:t>)</a:t>
            </a:r>
            <a:r>
              <a:rPr lang="en-IN" dirty="0"/>
              <a:t>: creates a new set structure containing all the    elements of the given collection or all the elements returned by the       given iterator.</a:t>
            </a:r>
          </a:p>
        </p:txBody>
      </p:sp>
    </p:spTree>
    <p:extLst>
      <p:ext uri="{BB962C8B-B14F-4D97-AF65-F5344CB8AC3E}">
        <p14:creationId xmlns:p14="http://schemas.microsoft.com/office/powerpoint/2010/main" val="17982711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Operations on Dynamic Set Structures S</a:t>
            </a:r>
          </a:p>
        </p:txBody>
      </p:sp>
      <p:sp>
        <p:nvSpPr>
          <p:cNvPr id="3" name="Content Placeholder 2"/>
          <p:cNvSpPr>
            <a:spLocks noGrp="1"/>
          </p:cNvSpPr>
          <p:nvPr>
            <p:ph idx="1"/>
          </p:nvPr>
        </p:nvSpPr>
        <p:spPr>
          <a:xfrm>
            <a:off x="323528" y="771550"/>
            <a:ext cx="8568952" cy="4093915"/>
          </a:xfrm>
        </p:spPr>
        <p:txBody>
          <a:bodyPr/>
          <a:lstStyle/>
          <a:p>
            <a:pPr algn="just"/>
            <a:r>
              <a:rPr lang="en-IN" dirty="0">
                <a:solidFill>
                  <a:srgbClr val="660033"/>
                </a:solidFill>
              </a:rPr>
              <a:t>create()</a:t>
            </a:r>
            <a:r>
              <a:rPr lang="en-IN" dirty="0"/>
              <a:t>: creates a new, initially empty set structure.</a:t>
            </a:r>
          </a:p>
          <a:p>
            <a:pPr algn="just"/>
            <a:r>
              <a:rPr lang="en-IN" dirty="0" err="1">
                <a:solidFill>
                  <a:srgbClr val="660033"/>
                </a:solidFill>
              </a:rPr>
              <a:t>create_with_capacity</a:t>
            </a:r>
            <a:r>
              <a:rPr lang="en-IN" dirty="0">
                <a:solidFill>
                  <a:srgbClr val="660033"/>
                </a:solidFill>
              </a:rPr>
              <a:t>(</a:t>
            </a:r>
            <a:r>
              <a:rPr lang="en-IN" i="1" dirty="0">
                <a:solidFill>
                  <a:srgbClr val="660033"/>
                </a:solidFill>
              </a:rPr>
              <a:t>n</a:t>
            </a:r>
            <a:r>
              <a:rPr lang="en-IN" dirty="0">
                <a:solidFill>
                  <a:srgbClr val="660033"/>
                </a:solidFill>
              </a:rPr>
              <a:t>)</a:t>
            </a:r>
            <a:r>
              <a:rPr lang="en-IN" dirty="0"/>
              <a:t>: creates a new set structure, initially empty but capable of holding up to </a:t>
            </a:r>
            <a:r>
              <a:rPr lang="en-IN" i="1" dirty="0"/>
              <a:t>n </a:t>
            </a:r>
            <a:r>
              <a:rPr lang="en-IN" dirty="0"/>
              <a:t>elements.</a:t>
            </a:r>
          </a:p>
          <a:p>
            <a:pPr algn="just"/>
            <a:r>
              <a:rPr lang="en-IN" dirty="0">
                <a:solidFill>
                  <a:srgbClr val="660033"/>
                </a:solidFill>
              </a:rPr>
              <a:t>add(</a:t>
            </a:r>
            <a:r>
              <a:rPr lang="en-IN" i="1" dirty="0" err="1">
                <a:solidFill>
                  <a:srgbClr val="660033"/>
                </a:solidFill>
              </a:rPr>
              <a:t>S</a:t>
            </a:r>
            <a:r>
              <a:rPr lang="en-IN" dirty="0" err="1">
                <a:solidFill>
                  <a:srgbClr val="660033"/>
                </a:solidFill>
              </a:rPr>
              <a:t>,</a:t>
            </a:r>
            <a:r>
              <a:rPr lang="en-IN" i="1" dirty="0" err="1">
                <a:solidFill>
                  <a:srgbClr val="660033"/>
                </a:solidFill>
              </a:rPr>
              <a:t>x</a:t>
            </a:r>
            <a:r>
              <a:rPr lang="en-IN" dirty="0">
                <a:solidFill>
                  <a:srgbClr val="660033"/>
                </a:solidFill>
              </a:rPr>
              <a:t>)</a:t>
            </a:r>
            <a:r>
              <a:rPr lang="en-IN" dirty="0"/>
              <a:t>: adds the element </a:t>
            </a:r>
            <a:r>
              <a:rPr lang="en-IN" i="1" dirty="0"/>
              <a:t>x </a:t>
            </a:r>
            <a:r>
              <a:rPr lang="en-IN" dirty="0"/>
              <a:t>to </a:t>
            </a:r>
            <a:r>
              <a:rPr lang="en-IN" i="1" dirty="0"/>
              <a:t>S</a:t>
            </a:r>
            <a:r>
              <a:rPr lang="en-IN" dirty="0"/>
              <a:t>, if it is not present already.</a:t>
            </a:r>
          </a:p>
          <a:p>
            <a:pPr algn="just"/>
            <a:r>
              <a:rPr lang="en-IN" dirty="0">
                <a:solidFill>
                  <a:srgbClr val="660033"/>
                </a:solidFill>
              </a:rPr>
              <a:t>remove(S, x)</a:t>
            </a:r>
            <a:r>
              <a:rPr lang="en-IN" dirty="0"/>
              <a:t>: removes the element </a:t>
            </a:r>
            <a:r>
              <a:rPr lang="en-IN" i="1" dirty="0"/>
              <a:t>x </a:t>
            </a:r>
            <a:r>
              <a:rPr lang="en-IN" dirty="0"/>
              <a:t>from </a:t>
            </a:r>
            <a:r>
              <a:rPr lang="en-IN" i="1" dirty="0"/>
              <a:t>S</a:t>
            </a:r>
            <a:r>
              <a:rPr lang="en-IN" dirty="0"/>
              <a:t>, if it is present.</a:t>
            </a:r>
          </a:p>
          <a:p>
            <a:pPr algn="just"/>
            <a:r>
              <a:rPr lang="en-IN" dirty="0">
                <a:solidFill>
                  <a:srgbClr val="660033"/>
                </a:solidFill>
              </a:rPr>
              <a:t>capacity(S)</a:t>
            </a:r>
            <a:r>
              <a:rPr lang="en-IN" dirty="0"/>
              <a:t>: returns the maximum number of values that </a:t>
            </a:r>
            <a:r>
              <a:rPr lang="en-IN" i="1" dirty="0"/>
              <a:t>S </a:t>
            </a:r>
            <a:r>
              <a:rPr lang="en-IN" dirty="0"/>
              <a:t>can hold.</a:t>
            </a:r>
          </a:p>
          <a:p>
            <a:r>
              <a:rPr lang="en-IN" dirty="0">
                <a:solidFill>
                  <a:srgbClr val="660033"/>
                </a:solidFill>
              </a:rPr>
              <a:t>pop(S)</a:t>
            </a:r>
            <a:r>
              <a:rPr lang="en-IN" dirty="0"/>
              <a:t>: returns an arbitrary element of </a:t>
            </a:r>
            <a:r>
              <a:rPr lang="en-IN" i="1" dirty="0"/>
              <a:t>S</a:t>
            </a:r>
            <a:r>
              <a:rPr lang="en-IN" dirty="0"/>
              <a:t>, deleting it from </a:t>
            </a:r>
            <a:r>
              <a:rPr lang="en-IN" i="1" dirty="0"/>
              <a:t>S</a:t>
            </a:r>
            <a:r>
              <a:rPr lang="en-IN" dirty="0"/>
              <a:t>.</a:t>
            </a:r>
          </a:p>
          <a:p>
            <a:pPr algn="just"/>
            <a:r>
              <a:rPr lang="en-IN" dirty="0">
                <a:solidFill>
                  <a:srgbClr val="660033"/>
                </a:solidFill>
              </a:rPr>
              <a:t>pick(S)</a:t>
            </a:r>
            <a:r>
              <a:rPr lang="en-IN" dirty="0"/>
              <a:t>: returns an arbitrary element of </a:t>
            </a:r>
            <a:r>
              <a:rPr lang="en-IN" i="1" dirty="0"/>
              <a:t>S</a:t>
            </a:r>
            <a:r>
              <a:rPr lang="en-IN" dirty="0"/>
              <a:t>. Functionally, the </a:t>
            </a:r>
            <a:r>
              <a:rPr lang="en-IN" dirty="0" err="1"/>
              <a:t>mutator</a:t>
            </a:r>
            <a:r>
              <a:rPr lang="en-IN" dirty="0"/>
              <a:t> pop can be interpreted as the pair of selectors (pick, rest), where rest           returns the set consisting of all elements except for the arbitrary            element. Can be interpreted in terms of iterate.</a:t>
            </a:r>
          </a:p>
          <a:p>
            <a:pPr algn="just"/>
            <a:r>
              <a:rPr lang="en-IN" dirty="0">
                <a:solidFill>
                  <a:srgbClr val="660033"/>
                </a:solidFill>
              </a:rPr>
              <a:t>map(F,S)</a:t>
            </a:r>
            <a:r>
              <a:rPr lang="en-IN" dirty="0"/>
              <a:t>: returns the set of distinct values resulting from applying          function </a:t>
            </a:r>
            <a:r>
              <a:rPr lang="en-IN" i="1" dirty="0"/>
              <a:t>F </a:t>
            </a:r>
            <a:r>
              <a:rPr lang="en-IN" dirty="0"/>
              <a:t>to each element of </a:t>
            </a:r>
            <a:r>
              <a:rPr lang="en-IN" i="1" dirty="0"/>
              <a:t>S</a:t>
            </a:r>
            <a:r>
              <a:rPr lang="en-IN" dirty="0"/>
              <a:t>.</a:t>
            </a:r>
          </a:p>
        </p:txBody>
      </p:sp>
    </p:spTree>
    <p:extLst>
      <p:ext uri="{BB962C8B-B14F-4D97-AF65-F5344CB8AC3E}">
        <p14:creationId xmlns:p14="http://schemas.microsoft.com/office/powerpoint/2010/main" val="6158663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EA6180-C59F-4E34-8F42-CD588DA71775}"/>
              </a:ext>
            </a:extLst>
          </p:cNvPr>
          <p:cNvSpPr>
            <a:spLocks noGrp="1"/>
          </p:cNvSpPr>
          <p:nvPr>
            <p:ph type="body" sz="quarter" idx="10"/>
          </p:nvPr>
        </p:nvSpPr>
        <p:spPr/>
        <p:txBody>
          <a:bodyPr/>
          <a:lstStyle/>
          <a:p>
            <a:endParaRPr lang="en-IN"/>
          </a:p>
        </p:txBody>
      </p:sp>
      <p:pic>
        <p:nvPicPr>
          <p:cNvPr id="7" name="Content Placeholder 6">
            <a:extLst>
              <a:ext uri="{FF2B5EF4-FFF2-40B4-BE49-F238E27FC236}">
                <a16:creationId xmlns:a16="http://schemas.microsoft.com/office/drawing/2014/main" id="{C367E333-4987-4DC0-946D-3ABC954D3400}"/>
              </a:ext>
            </a:extLst>
          </p:cNvPr>
          <p:cNvPicPr>
            <a:picLocks noGrp="1" noChangeAspect="1"/>
          </p:cNvPicPr>
          <p:nvPr>
            <p:ph idx="1"/>
          </p:nvPr>
        </p:nvPicPr>
        <p:blipFill>
          <a:blip r:embed="rId2"/>
          <a:stretch>
            <a:fillRect/>
          </a:stretch>
        </p:blipFill>
        <p:spPr>
          <a:xfrm>
            <a:off x="1196710" y="854075"/>
            <a:ext cx="6823605" cy="4094163"/>
          </a:xfrm>
          <a:prstGeom prst="rect">
            <a:avLst/>
          </a:prstGeom>
        </p:spPr>
      </p:pic>
    </p:spTree>
    <p:extLst>
      <p:ext uri="{BB962C8B-B14F-4D97-AF65-F5344CB8AC3E}">
        <p14:creationId xmlns:p14="http://schemas.microsoft.com/office/powerpoint/2010/main" val="5522924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Operations Contd..</a:t>
            </a:r>
          </a:p>
        </p:txBody>
      </p:sp>
      <p:sp>
        <p:nvSpPr>
          <p:cNvPr id="3" name="Content Placeholder 2"/>
          <p:cNvSpPr>
            <a:spLocks noGrp="1"/>
          </p:cNvSpPr>
          <p:nvPr>
            <p:ph idx="1"/>
          </p:nvPr>
        </p:nvSpPr>
        <p:spPr/>
        <p:txBody>
          <a:bodyPr/>
          <a:lstStyle/>
          <a:p>
            <a:pPr algn="just"/>
            <a:r>
              <a:rPr lang="en-IN" dirty="0">
                <a:solidFill>
                  <a:srgbClr val="660033"/>
                </a:solidFill>
              </a:rPr>
              <a:t>filter(P, S)</a:t>
            </a:r>
            <a:r>
              <a:rPr lang="en-IN" dirty="0"/>
              <a:t>: returns the subset containing all elements of </a:t>
            </a:r>
            <a:r>
              <a:rPr lang="en-IN" i="1" dirty="0"/>
              <a:t>S </a:t>
            </a:r>
            <a:r>
              <a:rPr lang="en-IN" dirty="0"/>
              <a:t>that satisfy a given predicate </a:t>
            </a:r>
            <a:r>
              <a:rPr lang="en-IN" i="1" dirty="0"/>
              <a:t>P</a:t>
            </a:r>
            <a:r>
              <a:rPr lang="en-IN" dirty="0"/>
              <a:t>.</a:t>
            </a:r>
          </a:p>
          <a:p>
            <a:pPr algn="just"/>
            <a:r>
              <a:rPr lang="en-IN" dirty="0">
                <a:solidFill>
                  <a:srgbClr val="660033"/>
                </a:solidFill>
              </a:rPr>
              <a:t>clear(S)</a:t>
            </a:r>
            <a:r>
              <a:rPr lang="en-IN" dirty="0"/>
              <a:t>: delete all elements of </a:t>
            </a:r>
            <a:r>
              <a:rPr lang="en-IN" i="1" dirty="0"/>
              <a:t>S</a:t>
            </a:r>
            <a:r>
              <a:rPr lang="en-IN" dirty="0"/>
              <a:t>.</a:t>
            </a:r>
          </a:p>
          <a:p>
            <a:pPr algn="just"/>
            <a:r>
              <a:rPr lang="en-IN" dirty="0">
                <a:solidFill>
                  <a:srgbClr val="660033"/>
                </a:solidFill>
              </a:rPr>
              <a:t>equal(S</a:t>
            </a:r>
            <a:r>
              <a:rPr lang="en-IN" baseline="-25000" dirty="0">
                <a:solidFill>
                  <a:srgbClr val="660033"/>
                </a:solidFill>
              </a:rPr>
              <a:t>1</a:t>
            </a:r>
            <a:r>
              <a:rPr lang="en-IN" dirty="0">
                <a:solidFill>
                  <a:srgbClr val="660033"/>
                </a:solidFill>
              </a:rPr>
              <a:t>, S</a:t>
            </a:r>
            <a:r>
              <a:rPr lang="en-IN" baseline="-25000" dirty="0">
                <a:solidFill>
                  <a:srgbClr val="660033"/>
                </a:solidFill>
              </a:rPr>
              <a:t>2</a:t>
            </a:r>
            <a:r>
              <a:rPr lang="en-IN" dirty="0">
                <a:solidFill>
                  <a:srgbClr val="660033"/>
                </a:solidFill>
              </a:rPr>
              <a:t>)</a:t>
            </a:r>
            <a:r>
              <a:rPr lang="en-IN" dirty="0"/>
              <a:t>: checks whether the two given sets are equal (contain all and only the same elements).</a:t>
            </a:r>
          </a:p>
          <a:p>
            <a:pPr algn="just"/>
            <a:r>
              <a:rPr lang="en-IN" dirty="0">
                <a:solidFill>
                  <a:srgbClr val="660033"/>
                </a:solidFill>
              </a:rPr>
              <a:t>hash(S)</a:t>
            </a:r>
            <a:r>
              <a:rPr lang="en-IN" dirty="0"/>
              <a:t>: returns a hash value for the static set </a:t>
            </a:r>
            <a:r>
              <a:rPr lang="en-IN" i="1" dirty="0"/>
              <a:t>S </a:t>
            </a:r>
            <a:r>
              <a:rPr lang="en-IN" dirty="0"/>
              <a:t>such that if                  equal(</a:t>
            </a:r>
            <a:r>
              <a:rPr lang="en-IN" i="1" dirty="0"/>
              <a:t>S</a:t>
            </a:r>
            <a:r>
              <a:rPr lang="en-IN" i="1" baseline="-25000" dirty="0"/>
              <a:t>1</a:t>
            </a:r>
            <a:r>
              <a:rPr lang="en-IN" dirty="0"/>
              <a:t>, </a:t>
            </a:r>
            <a:r>
              <a:rPr lang="en-IN" i="1" dirty="0"/>
              <a:t>S</a:t>
            </a:r>
            <a:r>
              <a:rPr lang="en-IN" i="1" baseline="-25000" dirty="0"/>
              <a:t>2</a:t>
            </a:r>
            <a:r>
              <a:rPr lang="en-IN" dirty="0"/>
              <a:t>) then hash(</a:t>
            </a:r>
            <a:r>
              <a:rPr lang="en-IN" i="1" dirty="0"/>
              <a:t>S</a:t>
            </a:r>
            <a:r>
              <a:rPr lang="en-IN" i="1" baseline="-25000" dirty="0"/>
              <a:t>1</a:t>
            </a:r>
            <a:r>
              <a:rPr lang="en-IN" dirty="0"/>
              <a:t>) = hash(</a:t>
            </a:r>
            <a:r>
              <a:rPr lang="en-IN" i="1" dirty="0"/>
              <a:t>S</a:t>
            </a:r>
            <a:r>
              <a:rPr lang="en-IN" i="1" baseline="-25000" dirty="0"/>
              <a:t>2</a:t>
            </a:r>
            <a:r>
              <a:rPr lang="en-IN" dirty="0"/>
              <a:t>)</a:t>
            </a:r>
          </a:p>
        </p:txBody>
      </p:sp>
    </p:spTree>
    <p:extLst>
      <p:ext uri="{BB962C8B-B14F-4D97-AF65-F5344CB8AC3E}">
        <p14:creationId xmlns:p14="http://schemas.microsoft.com/office/powerpoint/2010/main" val="16290557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21FBB0-4BCB-4B04-9F84-0AC6F1ABAD6A}"/>
              </a:ext>
            </a:extLst>
          </p:cNvPr>
          <p:cNvSpPr>
            <a:spLocks noGrp="1"/>
          </p:cNvSpPr>
          <p:nvPr>
            <p:ph type="body" sz="quarter" idx="10"/>
          </p:nvPr>
        </p:nvSpPr>
        <p:spPr/>
        <p:txBody>
          <a:bodyPr/>
          <a:lstStyle/>
          <a:p>
            <a:endParaRPr lang="en-IN"/>
          </a:p>
        </p:txBody>
      </p:sp>
      <p:pic>
        <p:nvPicPr>
          <p:cNvPr id="10" name="Content Placeholder 9">
            <a:extLst>
              <a:ext uri="{FF2B5EF4-FFF2-40B4-BE49-F238E27FC236}">
                <a16:creationId xmlns:a16="http://schemas.microsoft.com/office/drawing/2014/main" id="{285A39E5-B8D1-455B-8F7C-9AB4ACAFCCBE}"/>
              </a:ext>
            </a:extLst>
          </p:cNvPr>
          <p:cNvPicPr>
            <a:picLocks noGrp="1" noChangeAspect="1"/>
          </p:cNvPicPr>
          <p:nvPr>
            <p:ph idx="1"/>
          </p:nvPr>
        </p:nvPicPr>
        <p:blipFill>
          <a:blip r:embed="rId2"/>
          <a:stretch>
            <a:fillRect/>
          </a:stretch>
        </p:blipFill>
        <p:spPr>
          <a:xfrm>
            <a:off x="1081864" y="854075"/>
            <a:ext cx="7053296" cy="4094163"/>
          </a:xfrm>
          <a:prstGeom prst="rect">
            <a:avLst/>
          </a:prstGeom>
        </p:spPr>
      </p:pic>
    </p:spTree>
    <p:extLst>
      <p:ext uri="{BB962C8B-B14F-4D97-AF65-F5344CB8AC3E}">
        <p14:creationId xmlns:p14="http://schemas.microsoft.com/office/powerpoint/2010/main" val="26428652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F9101E-7D7D-44F3-828D-D66FA9DBDEA3}"/>
              </a:ext>
            </a:extLst>
          </p:cNvPr>
          <p:cNvSpPr>
            <a:spLocks noGrp="1"/>
          </p:cNvSpPr>
          <p:nvPr>
            <p:ph type="body" sz="quarter" idx="10"/>
          </p:nvPr>
        </p:nvSpPr>
        <p:spPr/>
        <p:txBody>
          <a:bodyPr/>
          <a:lstStyle/>
          <a:p>
            <a:r>
              <a:rPr lang="en-US" dirty="0"/>
              <a:t>Applications of Sets</a:t>
            </a:r>
            <a:endParaRPr lang="en-IN" dirty="0"/>
          </a:p>
        </p:txBody>
      </p:sp>
      <p:sp>
        <p:nvSpPr>
          <p:cNvPr id="3" name="Content Placeholder 2">
            <a:extLst>
              <a:ext uri="{FF2B5EF4-FFF2-40B4-BE49-F238E27FC236}">
                <a16:creationId xmlns:a16="http://schemas.microsoft.com/office/drawing/2014/main" id="{56245468-0AD4-44CC-9E0D-8A71F5D3923A}"/>
              </a:ext>
            </a:extLst>
          </p:cNvPr>
          <p:cNvSpPr>
            <a:spLocks noGrp="1"/>
          </p:cNvSpPr>
          <p:nvPr>
            <p:ph idx="1"/>
          </p:nvPr>
        </p:nvSpPr>
        <p:spPr/>
        <p:txBody>
          <a:bodyPr/>
          <a:lstStyle/>
          <a:p>
            <a:r>
              <a:rPr lang="en-US" dirty="0"/>
              <a:t>Kitchen - </a:t>
            </a:r>
            <a:r>
              <a:rPr lang="en-US" b="0" i="0" dirty="0">
                <a:solidFill>
                  <a:srgbClr val="383838"/>
                </a:solidFill>
                <a:effectLst/>
                <a:latin typeface="Georgia" panose="02040502050405020303" pitchFamily="18" charset="0"/>
              </a:rPr>
              <a:t>The plates are kept separate from bowls and cups. Sets of </a:t>
            </a:r>
          </a:p>
          <a:p>
            <a:pPr marL="0" indent="0">
              <a:buNone/>
            </a:pPr>
            <a:r>
              <a:rPr lang="en-US" dirty="0">
                <a:solidFill>
                  <a:srgbClr val="383838"/>
                </a:solidFill>
                <a:latin typeface="Georgia" panose="02040502050405020303" pitchFamily="18" charset="0"/>
              </a:rPr>
              <a:t>      </a:t>
            </a:r>
            <a:r>
              <a:rPr lang="en-US" b="0" i="0" dirty="0">
                <a:solidFill>
                  <a:srgbClr val="383838"/>
                </a:solidFill>
                <a:effectLst/>
                <a:latin typeface="Georgia" panose="02040502050405020303" pitchFamily="18" charset="0"/>
              </a:rPr>
              <a:t>similar utensils are kept separately.</a:t>
            </a:r>
            <a:endParaRPr lang="en-US" dirty="0"/>
          </a:p>
          <a:p>
            <a:endParaRPr lang="en-IN" dirty="0"/>
          </a:p>
        </p:txBody>
      </p:sp>
      <p:pic>
        <p:nvPicPr>
          <p:cNvPr id="4" name="Picture 3">
            <a:extLst>
              <a:ext uri="{FF2B5EF4-FFF2-40B4-BE49-F238E27FC236}">
                <a16:creationId xmlns:a16="http://schemas.microsoft.com/office/drawing/2014/main" id="{9876BAEA-8F67-4852-9AB4-2822640B467C}"/>
              </a:ext>
            </a:extLst>
          </p:cNvPr>
          <p:cNvPicPr>
            <a:picLocks noChangeAspect="1"/>
          </p:cNvPicPr>
          <p:nvPr/>
        </p:nvPicPr>
        <p:blipFill>
          <a:blip r:embed="rId2"/>
          <a:stretch>
            <a:fillRect/>
          </a:stretch>
        </p:blipFill>
        <p:spPr>
          <a:xfrm>
            <a:off x="683568" y="1987341"/>
            <a:ext cx="7992888" cy="2952329"/>
          </a:xfrm>
          <a:prstGeom prst="rect">
            <a:avLst/>
          </a:prstGeom>
        </p:spPr>
      </p:pic>
    </p:spTree>
    <p:extLst>
      <p:ext uri="{BB962C8B-B14F-4D97-AF65-F5344CB8AC3E}">
        <p14:creationId xmlns:p14="http://schemas.microsoft.com/office/powerpoint/2010/main" val="16132042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29AEF4-319B-4557-A910-43BA80B014C2}"/>
              </a:ext>
            </a:extLst>
          </p:cNvPr>
          <p:cNvSpPr>
            <a:spLocks noGrp="1"/>
          </p:cNvSpPr>
          <p:nvPr>
            <p:ph type="body" sz="quarter" idx="10"/>
          </p:nvPr>
        </p:nvSpPr>
        <p:spPr/>
        <p:txBody>
          <a:bodyPr/>
          <a:lstStyle/>
          <a:p>
            <a:endParaRPr lang="en-IN" dirty="0"/>
          </a:p>
          <a:p>
            <a:r>
              <a:rPr lang="en-IN" dirty="0"/>
              <a:t>Applications of Sets</a:t>
            </a:r>
          </a:p>
          <a:p>
            <a:endParaRPr lang="en-IN" dirty="0"/>
          </a:p>
        </p:txBody>
      </p:sp>
      <p:sp>
        <p:nvSpPr>
          <p:cNvPr id="3" name="Content Placeholder 2">
            <a:extLst>
              <a:ext uri="{FF2B5EF4-FFF2-40B4-BE49-F238E27FC236}">
                <a16:creationId xmlns:a16="http://schemas.microsoft.com/office/drawing/2014/main" id="{EFE07E2A-ED23-4BA6-B972-07E1EEBE77EF}"/>
              </a:ext>
            </a:extLst>
          </p:cNvPr>
          <p:cNvSpPr>
            <a:spLocks noGrp="1"/>
          </p:cNvSpPr>
          <p:nvPr>
            <p:ph idx="1"/>
          </p:nvPr>
        </p:nvSpPr>
        <p:spPr/>
        <p:txBody>
          <a:bodyPr/>
          <a:lstStyle/>
          <a:p>
            <a:pPr algn="l" fontAlgn="base"/>
            <a:r>
              <a:rPr lang="en-US" dirty="0"/>
              <a:t>School bags - </a:t>
            </a:r>
            <a:r>
              <a:rPr lang="en-US" b="0" i="0" dirty="0">
                <a:solidFill>
                  <a:srgbClr val="383838"/>
                </a:solidFill>
                <a:effectLst/>
                <a:latin typeface="Georgia" panose="02040502050405020303" pitchFamily="18" charset="0"/>
              </a:rPr>
              <a:t>There are usually divisions in the school bags, where the sets of notebooks and textbooks are kept separately.</a:t>
            </a:r>
          </a:p>
          <a:p>
            <a:pPr algn="l" fontAlgn="base"/>
            <a:endParaRPr lang="en-US" b="0" i="0" dirty="0">
              <a:solidFill>
                <a:srgbClr val="383838"/>
              </a:solidFill>
              <a:effectLst/>
              <a:latin typeface="Georgia" panose="02040502050405020303" pitchFamily="18" charset="0"/>
            </a:endParaRPr>
          </a:p>
          <a:p>
            <a:r>
              <a:rPr lang="en-US" b="0" i="0" dirty="0">
                <a:solidFill>
                  <a:srgbClr val="383838"/>
                </a:solidFill>
                <a:effectLst/>
                <a:latin typeface="Georgia" panose="02040502050405020303" pitchFamily="18" charset="0"/>
              </a:rPr>
              <a:t>Shopping malls - There are separate portions for each kind of things. </a:t>
            </a:r>
          </a:p>
          <a:p>
            <a:pPr marL="0" indent="0">
              <a:buNone/>
            </a:pPr>
            <a:r>
              <a:rPr lang="en-US" dirty="0">
                <a:solidFill>
                  <a:srgbClr val="383838"/>
                </a:solidFill>
                <a:latin typeface="Georgia" panose="02040502050405020303" pitchFamily="18" charset="0"/>
              </a:rPr>
              <a:t>      </a:t>
            </a:r>
            <a:r>
              <a:rPr lang="en-US" b="0" i="0" dirty="0">
                <a:solidFill>
                  <a:srgbClr val="383838"/>
                </a:solidFill>
                <a:effectLst/>
                <a:latin typeface="Georgia" panose="02040502050405020303" pitchFamily="18" charset="0"/>
              </a:rPr>
              <a:t>For instances, clothing shops are on another floor whereas the food </a:t>
            </a:r>
          </a:p>
          <a:p>
            <a:pPr marL="0" indent="0">
              <a:buNone/>
            </a:pPr>
            <a:r>
              <a:rPr lang="en-US" dirty="0">
                <a:solidFill>
                  <a:srgbClr val="383838"/>
                </a:solidFill>
                <a:latin typeface="Georgia" panose="02040502050405020303" pitchFamily="18" charset="0"/>
              </a:rPr>
              <a:t>      </a:t>
            </a:r>
            <a:r>
              <a:rPr lang="en-US" b="0" i="0" dirty="0">
                <a:solidFill>
                  <a:srgbClr val="383838"/>
                </a:solidFill>
                <a:effectLst/>
                <a:latin typeface="Georgia" panose="02040502050405020303" pitchFamily="18" charset="0"/>
              </a:rPr>
              <a:t>court is at another part of the mall.</a:t>
            </a:r>
          </a:p>
          <a:p>
            <a:pPr marL="0" indent="0">
              <a:buNone/>
            </a:pPr>
            <a:endParaRPr lang="en-US" b="0" i="0" dirty="0">
              <a:solidFill>
                <a:srgbClr val="383838"/>
              </a:solidFill>
              <a:effectLst/>
              <a:latin typeface="Georgia" panose="02040502050405020303" pitchFamily="18" charset="0"/>
            </a:endParaRPr>
          </a:p>
          <a:p>
            <a:r>
              <a:rPr lang="en-US" b="0" i="0" dirty="0">
                <a:solidFill>
                  <a:srgbClr val="383838"/>
                </a:solidFill>
                <a:effectLst/>
                <a:latin typeface="Georgia" panose="02040502050405020303" pitchFamily="18" charset="0"/>
              </a:rPr>
              <a:t>Universe - There are millions of galaxies present in our world which are separated from each other by some distance. Here, the universe act as a set.</a:t>
            </a:r>
          </a:p>
          <a:p>
            <a:endParaRPr lang="en-US" b="0" i="0" dirty="0">
              <a:solidFill>
                <a:srgbClr val="383838"/>
              </a:solidFill>
              <a:effectLst/>
              <a:latin typeface="Georgia" panose="02040502050405020303" pitchFamily="18" charset="0"/>
            </a:endParaRPr>
          </a:p>
          <a:p>
            <a:endParaRPr lang="en-US" b="0" i="0" dirty="0">
              <a:solidFill>
                <a:srgbClr val="383838"/>
              </a:solidFill>
              <a:effectLst/>
              <a:latin typeface="Georgia" panose="02040502050405020303" pitchFamily="18" charset="0"/>
            </a:endParaRPr>
          </a:p>
          <a:p>
            <a:pPr marL="0" indent="0">
              <a:buNone/>
            </a:pPr>
            <a:endParaRPr lang="en-US" dirty="0"/>
          </a:p>
          <a:p>
            <a:endParaRPr lang="en-IN" dirty="0"/>
          </a:p>
        </p:txBody>
      </p:sp>
    </p:spTree>
    <p:extLst>
      <p:ext uri="{BB962C8B-B14F-4D97-AF65-F5344CB8AC3E}">
        <p14:creationId xmlns:p14="http://schemas.microsoft.com/office/powerpoint/2010/main" val="1972220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Rectangular Tables</a:t>
            </a:r>
          </a:p>
        </p:txBody>
      </p:sp>
      <p:sp>
        <p:nvSpPr>
          <p:cNvPr id="3" name="Content Placeholder 2"/>
          <p:cNvSpPr>
            <a:spLocks noGrp="1"/>
          </p:cNvSpPr>
          <p:nvPr>
            <p:ph idx="1"/>
          </p:nvPr>
        </p:nvSpPr>
        <p:spPr/>
        <p:txBody>
          <a:bodyPr/>
          <a:lstStyle/>
          <a:p>
            <a:r>
              <a:rPr lang="en-IN" dirty="0"/>
              <a:t>2D Tables with Rows and Columns</a:t>
            </a:r>
          </a:p>
          <a:p>
            <a:r>
              <a:rPr lang="en-IN" dirty="0"/>
              <a:t>Example: Arrays</a:t>
            </a:r>
          </a:p>
          <a:p>
            <a:r>
              <a:rPr lang="en-IN" dirty="0"/>
              <a:t>Rectangular Tables are otherwise referred as “MATRIX”</a:t>
            </a:r>
          </a:p>
          <a:p>
            <a:r>
              <a:rPr lang="en-IN" dirty="0"/>
              <a:t>Arrays</a:t>
            </a:r>
          </a:p>
          <a:p>
            <a:pPr lvl="1"/>
            <a:r>
              <a:rPr lang="en-IN" dirty="0"/>
              <a:t>Row Major</a:t>
            </a:r>
          </a:p>
          <a:p>
            <a:pPr lvl="1"/>
            <a:r>
              <a:rPr lang="en-IN" dirty="0"/>
              <a:t>Column Major</a:t>
            </a:r>
          </a:p>
        </p:txBody>
      </p:sp>
    </p:spTree>
    <p:extLst>
      <p:ext uri="{BB962C8B-B14F-4D97-AF65-F5344CB8AC3E}">
        <p14:creationId xmlns:p14="http://schemas.microsoft.com/office/powerpoint/2010/main" val="41258635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C46F44-38B6-44EB-97CE-5C9FD1143A63}"/>
              </a:ext>
            </a:extLst>
          </p:cNvPr>
          <p:cNvSpPr>
            <a:spLocks noGrp="1"/>
          </p:cNvSpPr>
          <p:nvPr>
            <p:ph type="body" sz="quarter" idx="10"/>
          </p:nvPr>
        </p:nvSpPr>
        <p:spPr/>
        <p:txBody>
          <a:bodyPr/>
          <a:lstStyle/>
          <a:p>
            <a:r>
              <a:rPr lang="en-US" dirty="0"/>
              <a:t>Universe</a:t>
            </a:r>
            <a:endParaRPr lang="en-IN" dirty="0"/>
          </a:p>
        </p:txBody>
      </p:sp>
      <p:pic>
        <p:nvPicPr>
          <p:cNvPr id="4" name="Content Placeholder 3">
            <a:extLst>
              <a:ext uri="{FF2B5EF4-FFF2-40B4-BE49-F238E27FC236}">
                <a16:creationId xmlns:a16="http://schemas.microsoft.com/office/drawing/2014/main" id="{466B272E-9F96-4717-BD8D-2D3938C85A0A}"/>
              </a:ext>
            </a:extLst>
          </p:cNvPr>
          <p:cNvPicPr>
            <a:picLocks noGrp="1" noChangeAspect="1"/>
          </p:cNvPicPr>
          <p:nvPr>
            <p:ph idx="1"/>
          </p:nvPr>
        </p:nvPicPr>
        <p:blipFill>
          <a:blip r:embed="rId2"/>
          <a:stretch>
            <a:fillRect/>
          </a:stretch>
        </p:blipFill>
        <p:spPr>
          <a:xfrm>
            <a:off x="1547664" y="1131590"/>
            <a:ext cx="5715000" cy="3144391"/>
          </a:xfrm>
          <a:prstGeom prst="rect">
            <a:avLst/>
          </a:prstGeom>
        </p:spPr>
      </p:pic>
    </p:spTree>
    <p:extLst>
      <p:ext uri="{BB962C8B-B14F-4D97-AF65-F5344CB8AC3E}">
        <p14:creationId xmlns:p14="http://schemas.microsoft.com/office/powerpoint/2010/main" val="28138142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F536A2-0031-46C5-AE62-AB2B3AC07E00}"/>
              </a:ext>
            </a:extLst>
          </p:cNvPr>
          <p:cNvSpPr>
            <a:spLocks noGrp="1"/>
          </p:cNvSpPr>
          <p:nvPr>
            <p:ph type="body" sz="quarter" idx="10"/>
          </p:nvPr>
        </p:nvSpPr>
        <p:spPr>
          <a:xfrm>
            <a:off x="0" y="0"/>
            <a:ext cx="9144000" cy="687667"/>
          </a:xfrm>
        </p:spPr>
        <p:txBody>
          <a:bodyPr/>
          <a:lstStyle/>
          <a:p>
            <a:endParaRPr lang="en-IN" dirty="0"/>
          </a:p>
          <a:p>
            <a:r>
              <a:rPr lang="en-IN" dirty="0"/>
              <a:t>Applications of Sets</a:t>
            </a:r>
          </a:p>
          <a:p>
            <a:endParaRPr lang="en-IN" dirty="0"/>
          </a:p>
        </p:txBody>
      </p:sp>
      <p:sp>
        <p:nvSpPr>
          <p:cNvPr id="3" name="Content Placeholder 2">
            <a:extLst>
              <a:ext uri="{FF2B5EF4-FFF2-40B4-BE49-F238E27FC236}">
                <a16:creationId xmlns:a16="http://schemas.microsoft.com/office/drawing/2014/main" id="{6B7B052D-D7B9-4BC7-B60A-B56B5A74DD73}"/>
              </a:ext>
            </a:extLst>
          </p:cNvPr>
          <p:cNvSpPr>
            <a:spLocks noGrp="1"/>
          </p:cNvSpPr>
          <p:nvPr>
            <p:ph idx="1"/>
          </p:nvPr>
        </p:nvSpPr>
        <p:spPr>
          <a:xfrm>
            <a:off x="323528" y="854099"/>
            <a:ext cx="8640960" cy="4813995"/>
          </a:xfrm>
        </p:spPr>
        <p:txBody>
          <a:bodyPr/>
          <a:lstStyle/>
          <a:p>
            <a:r>
              <a:rPr lang="en-US" dirty="0"/>
              <a:t>Playlist - </a:t>
            </a:r>
            <a:r>
              <a:rPr lang="en-US" b="0" i="0" dirty="0">
                <a:solidFill>
                  <a:srgbClr val="383838"/>
                </a:solidFill>
                <a:effectLst/>
                <a:latin typeface="Georgia" panose="02040502050405020303" pitchFamily="18" charset="0"/>
              </a:rPr>
              <a:t>Most of us have a different kind of playlists of songs present in our smartphones and computers. Rock songs are often separated from </a:t>
            </a:r>
          </a:p>
          <a:p>
            <a:pPr marL="0" indent="0">
              <a:buNone/>
            </a:pPr>
            <a:r>
              <a:rPr lang="en-US" dirty="0">
                <a:solidFill>
                  <a:srgbClr val="383838"/>
                </a:solidFill>
                <a:latin typeface="Georgia" panose="02040502050405020303" pitchFamily="18" charset="0"/>
              </a:rPr>
              <a:t>      </a:t>
            </a:r>
            <a:r>
              <a:rPr lang="en-US" b="0" i="0" dirty="0">
                <a:solidFill>
                  <a:srgbClr val="383838"/>
                </a:solidFill>
                <a:effectLst/>
                <a:latin typeface="Georgia" panose="02040502050405020303" pitchFamily="18" charset="0"/>
              </a:rPr>
              <a:t>classical or any other genre. Hence, playlists also form the example of </a:t>
            </a:r>
          </a:p>
          <a:p>
            <a:pPr marL="0" indent="0">
              <a:buNone/>
            </a:pPr>
            <a:r>
              <a:rPr lang="en-US" dirty="0">
                <a:solidFill>
                  <a:srgbClr val="383838"/>
                </a:solidFill>
                <a:latin typeface="Georgia" panose="02040502050405020303" pitchFamily="18" charset="0"/>
              </a:rPr>
              <a:t>      </a:t>
            </a:r>
            <a:r>
              <a:rPr lang="en-US" b="0" i="0" dirty="0">
                <a:solidFill>
                  <a:srgbClr val="383838"/>
                </a:solidFill>
                <a:effectLst/>
                <a:latin typeface="Georgia" panose="02040502050405020303" pitchFamily="18" charset="0"/>
              </a:rPr>
              <a:t>sets.</a:t>
            </a:r>
          </a:p>
          <a:p>
            <a:endParaRPr lang="en-IN" dirty="0"/>
          </a:p>
        </p:txBody>
      </p:sp>
      <p:pic>
        <p:nvPicPr>
          <p:cNvPr id="4" name="Picture 3">
            <a:extLst>
              <a:ext uri="{FF2B5EF4-FFF2-40B4-BE49-F238E27FC236}">
                <a16:creationId xmlns:a16="http://schemas.microsoft.com/office/drawing/2014/main" id="{EB7CB1BF-2EAA-4D6A-B772-80DE3ED30BCA}"/>
              </a:ext>
            </a:extLst>
          </p:cNvPr>
          <p:cNvPicPr>
            <a:picLocks noChangeAspect="1"/>
          </p:cNvPicPr>
          <p:nvPr/>
        </p:nvPicPr>
        <p:blipFill>
          <a:blip r:embed="rId2"/>
          <a:stretch>
            <a:fillRect/>
          </a:stretch>
        </p:blipFill>
        <p:spPr>
          <a:xfrm>
            <a:off x="1763688" y="1995687"/>
            <a:ext cx="4824536" cy="3328930"/>
          </a:xfrm>
          <a:prstGeom prst="rect">
            <a:avLst/>
          </a:prstGeom>
        </p:spPr>
      </p:pic>
    </p:spTree>
    <p:extLst>
      <p:ext uri="{BB962C8B-B14F-4D97-AF65-F5344CB8AC3E}">
        <p14:creationId xmlns:p14="http://schemas.microsoft.com/office/powerpoint/2010/main" val="15740052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95BE6D-3746-43D2-8208-915E5A56DD95}"/>
              </a:ext>
            </a:extLst>
          </p:cNvPr>
          <p:cNvSpPr>
            <a:spLocks noGrp="1"/>
          </p:cNvSpPr>
          <p:nvPr>
            <p:ph type="body" sz="quarter" idx="10"/>
          </p:nvPr>
        </p:nvSpPr>
        <p:spPr/>
        <p:txBody>
          <a:bodyPr/>
          <a:lstStyle/>
          <a:p>
            <a:endParaRPr lang="en-IN" dirty="0"/>
          </a:p>
          <a:p>
            <a:r>
              <a:rPr lang="en-IN" dirty="0"/>
              <a:t>Applications of Sets</a:t>
            </a:r>
          </a:p>
          <a:p>
            <a:endParaRPr lang="en-IN" dirty="0"/>
          </a:p>
        </p:txBody>
      </p:sp>
      <p:sp>
        <p:nvSpPr>
          <p:cNvPr id="3" name="Content Placeholder 2">
            <a:extLst>
              <a:ext uri="{FF2B5EF4-FFF2-40B4-BE49-F238E27FC236}">
                <a16:creationId xmlns:a16="http://schemas.microsoft.com/office/drawing/2014/main" id="{AA6B5EA8-792F-43BF-920C-E7630E35070A}"/>
              </a:ext>
            </a:extLst>
          </p:cNvPr>
          <p:cNvSpPr>
            <a:spLocks noGrp="1"/>
          </p:cNvSpPr>
          <p:nvPr>
            <p:ph idx="1"/>
          </p:nvPr>
        </p:nvSpPr>
        <p:spPr>
          <a:xfrm>
            <a:off x="323528" y="987574"/>
            <a:ext cx="8496944" cy="3960440"/>
          </a:xfrm>
        </p:spPr>
        <p:txBody>
          <a:bodyPr/>
          <a:lstStyle/>
          <a:p>
            <a:pPr algn="just"/>
            <a:r>
              <a:rPr lang="en-US" b="1" dirty="0">
                <a:latin typeface="Calibri" panose="020F0502020204030204" pitchFamily="34" charset="0"/>
                <a:cs typeface="Calibri" panose="020F0502020204030204" pitchFamily="34" charset="0"/>
              </a:rPr>
              <a:t>Rules</a:t>
            </a:r>
            <a:r>
              <a:rPr lang="en-US" dirty="0">
                <a:latin typeface="Calibri" panose="020F0502020204030204" pitchFamily="34" charset="0"/>
                <a:cs typeface="Calibri" panose="020F0502020204030204" pitchFamily="34" charset="0"/>
              </a:rPr>
              <a:t> - </a:t>
            </a:r>
            <a:r>
              <a:rPr lang="en-US" b="0" i="0" dirty="0">
                <a:solidFill>
                  <a:srgbClr val="383838"/>
                </a:solidFill>
                <a:effectLst/>
                <a:latin typeface="Calibri" panose="020F0502020204030204" pitchFamily="34" charset="0"/>
                <a:cs typeface="Calibri" panose="020F0502020204030204" pitchFamily="34" charset="0"/>
              </a:rPr>
              <a:t>Every school or company have different sets of rules which have to</a:t>
            </a:r>
          </a:p>
          <a:p>
            <a:pPr algn="just"/>
            <a:r>
              <a:rPr lang="en-US" b="0" i="0" dirty="0">
                <a:solidFill>
                  <a:srgbClr val="383838"/>
                </a:solidFill>
                <a:effectLst/>
                <a:latin typeface="Calibri" panose="020F0502020204030204" pitchFamily="34" charset="0"/>
                <a:cs typeface="Calibri" panose="020F0502020204030204" pitchFamily="34" charset="0"/>
              </a:rPr>
              <a:t> follow by every student and employee. There are disciplinary rules, </a:t>
            </a:r>
          </a:p>
          <a:p>
            <a:pPr algn="just"/>
            <a:r>
              <a:rPr lang="en-US" b="0" i="0" dirty="0">
                <a:solidFill>
                  <a:srgbClr val="383838"/>
                </a:solidFill>
                <a:effectLst/>
                <a:latin typeface="Calibri" panose="020F0502020204030204" pitchFamily="34" charset="0"/>
                <a:cs typeface="Calibri" panose="020F0502020204030204" pitchFamily="34" charset="0"/>
              </a:rPr>
              <a:t>rules for leave, hostel rules, Timing rules, and many others. Hence, all </a:t>
            </a:r>
          </a:p>
          <a:p>
            <a:pPr algn="just"/>
            <a:r>
              <a:rPr lang="en-US" b="0" i="0" dirty="0">
                <a:solidFill>
                  <a:srgbClr val="383838"/>
                </a:solidFill>
                <a:effectLst/>
                <a:latin typeface="Calibri" panose="020F0502020204030204" pitchFamily="34" charset="0"/>
                <a:cs typeface="Calibri" panose="020F0502020204030204" pitchFamily="34" charset="0"/>
              </a:rPr>
              <a:t>different types of rules are separated from others.</a:t>
            </a:r>
          </a:p>
          <a:p>
            <a:pPr algn="just"/>
            <a:r>
              <a:rPr lang="en-US" b="1" dirty="0">
                <a:solidFill>
                  <a:srgbClr val="383838"/>
                </a:solidFill>
                <a:latin typeface="Calibri" panose="020F0502020204030204" pitchFamily="34" charset="0"/>
                <a:cs typeface="Calibri" panose="020F0502020204030204" pitchFamily="34" charset="0"/>
              </a:rPr>
              <a:t>Representative house </a:t>
            </a:r>
            <a:r>
              <a:rPr lang="en-US" dirty="0">
                <a:solidFill>
                  <a:srgbClr val="383838"/>
                </a:solidFill>
                <a:latin typeface="Calibri" panose="020F0502020204030204" pitchFamily="34" charset="0"/>
                <a:cs typeface="Calibri" panose="020F0502020204030204" pitchFamily="34" charset="0"/>
              </a:rPr>
              <a:t>– </a:t>
            </a:r>
          </a:p>
          <a:p>
            <a:pPr algn="just"/>
            <a:r>
              <a:rPr lang="en-US" dirty="0">
                <a:solidFill>
                  <a:srgbClr val="383838"/>
                </a:solidFill>
                <a:latin typeface="Calibri" panose="020F0502020204030204" pitchFamily="34" charset="0"/>
                <a:cs typeface="Calibri" panose="020F0502020204030204" pitchFamily="34" charset="0"/>
              </a:rPr>
              <a:t>Here the people belonging to various departments have to sit separately </a:t>
            </a:r>
          </a:p>
          <a:p>
            <a:pPr algn="just"/>
            <a:r>
              <a:rPr lang="en-US" dirty="0">
                <a:solidFill>
                  <a:srgbClr val="383838"/>
                </a:solidFill>
                <a:latin typeface="Calibri" panose="020F0502020204030204" pitchFamily="34" charset="0"/>
                <a:cs typeface="Calibri" panose="020F0502020204030204" pitchFamily="34" charset="0"/>
              </a:rPr>
              <a:t>from other departments. For example, the legal department and finance </a:t>
            </a:r>
          </a:p>
          <a:p>
            <a:pPr algn="just"/>
            <a:r>
              <a:rPr lang="en-US" dirty="0">
                <a:solidFill>
                  <a:srgbClr val="383838"/>
                </a:solidFill>
                <a:latin typeface="Calibri" panose="020F0502020204030204" pitchFamily="34" charset="0"/>
                <a:cs typeface="Calibri" panose="020F0502020204030204" pitchFamily="34" charset="0"/>
              </a:rPr>
              <a:t>department don’t sit intermixed with each other. It has the lower house and upper house called Senate, where only senior members sit whereas the </a:t>
            </a:r>
          </a:p>
          <a:p>
            <a:pPr algn="just"/>
            <a:r>
              <a:rPr lang="en-US" dirty="0">
                <a:solidFill>
                  <a:srgbClr val="383838"/>
                </a:solidFill>
                <a:latin typeface="Calibri" panose="020F0502020204030204" pitchFamily="34" charset="0"/>
                <a:cs typeface="Calibri" panose="020F0502020204030204" pitchFamily="34" charset="0"/>
              </a:rPr>
              <a:t>juniors sit in the lower house.</a:t>
            </a:r>
          </a:p>
          <a:p>
            <a:endParaRPr lang="en-IN" dirty="0"/>
          </a:p>
        </p:txBody>
      </p:sp>
    </p:spTree>
    <p:extLst>
      <p:ext uri="{BB962C8B-B14F-4D97-AF65-F5344CB8AC3E}">
        <p14:creationId xmlns:p14="http://schemas.microsoft.com/office/powerpoint/2010/main" val="3930258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D082A5-05F6-467C-9CA2-5DBCE2A5A102}"/>
              </a:ext>
            </a:extLst>
          </p:cNvPr>
          <p:cNvSpPr>
            <a:spLocks noGrp="1"/>
          </p:cNvSpPr>
          <p:nvPr>
            <p:ph type="body" sz="quarter" idx="10"/>
          </p:nvPr>
        </p:nvSpPr>
        <p:spPr/>
        <p:txBody>
          <a:bodyPr/>
          <a:lstStyle/>
          <a:p>
            <a:r>
              <a:rPr lang="en-US" dirty="0"/>
              <a:t>Representative house</a:t>
            </a:r>
            <a:endParaRPr lang="en-IN" dirty="0"/>
          </a:p>
        </p:txBody>
      </p:sp>
      <p:pic>
        <p:nvPicPr>
          <p:cNvPr id="5" name="Content Placeholder 4">
            <a:extLst>
              <a:ext uri="{FF2B5EF4-FFF2-40B4-BE49-F238E27FC236}">
                <a16:creationId xmlns:a16="http://schemas.microsoft.com/office/drawing/2014/main" id="{89D69790-D820-4966-A42C-D67FD0929BEA}"/>
              </a:ext>
            </a:extLst>
          </p:cNvPr>
          <p:cNvPicPr>
            <a:picLocks noGrp="1" noChangeAspect="1"/>
          </p:cNvPicPr>
          <p:nvPr>
            <p:ph idx="1"/>
          </p:nvPr>
        </p:nvPicPr>
        <p:blipFill>
          <a:blip r:embed="rId2"/>
          <a:stretch>
            <a:fillRect/>
          </a:stretch>
        </p:blipFill>
        <p:spPr>
          <a:xfrm>
            <a:off x="1733002" y="1059582"/>
            <a:ext cx="5658435" cy="3744416"/>
          </a:xfrm>
        </p:spPr>
      </p:pic>
    </p:spTree>
    <p:extLst>
      <p:ext uri="{BB962C8B-B14F-4D97-AF65-F5344CB8AC3E}">
        <p14:creationId xmlns:p14="http://schemas.microsoft.com/office/powerpoint/2010/main" val="10218034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C3D685-8932-4F52-BE3D-CDEC42B5AA17}"/>
              </a:ext>
            </a:extLst>
          </p:cNvPr>
          <p:cNvSpPr>
            <a:spLocks noGrp="1"/>
          </p:cNvSpPr>
          <p:nvPr>
            <p:ph type="body" sz="quarter" idx="10"/>
          </p:nvPr>
        </p:nvSpPr>
        <p:spPr/>
        <p:txBody>
          <a:bodyPr/>
          <a:lstStyle/>
          <a:p>
            <a:r>
              <a:rPr lang="en-US" dirty="0"/>
              <a:t>Questions for you</a:t>
            </a:r>
            <a:endParaRPr lang="en-IN" dirty="0"/>
          </a:p>
        </p:txBody>
      </p:sp>
      <p:sp>
        <p:nvSpPr>
          <p:cNvPr id="3" name="Content Placeholder 2">
            <a:extLst>
              <a:ext uri="{FF2B5EF4-FFF2-40B4-BE49-F238E27FC236}">
                <a16:creationId xmlns:a16="http://schemas.microsoft.com/office/drawing/2014/main" id="{0DD667CA-7070-4652-BDEA-192B25071FD5}"/>
              </a:ext>
            </a:extLst>
          </p:cNvPr>
          <p:cNvSpPr>
            <a:spLocks noGrp="1"/>
          </p:cNvSpPr>
          <p:nvPr>
            <p:ph idx="1"/>
          </p:nvPr>
        </p:nvSpPr>
        <p:spPr/>
        <p:txBody>
          <a:bodyPr/>
          <a:lstStyle/>
          <a:p>
            <a:r>
              <a:rPr lang="en-US" dirty="0"/>
              <a:t>1. The union of the sets {1, 2, 5} and {1, 2, 6} is the set _____________</a:t>
            </a:r>
          </a:p>
          <a:p>
            <a:r>
              <a:rPr lang="en-US" dirty="0"/>
              <a:t>a) {1, 2, 6, 1}</a:t>
            </a:r>
          </a:p>
          <a:p>
            <a:r>
              <a:rPr lang="en-US" dirty="0"/>
              <a:t>b) {1, 2, 5, 6}</a:t>
            </a:r>
          </a:p>
          <a:p>
            <a:r>
              <a:rPr lang="en-US" dirty="0"/>
              <a:t>c) {1, 2, 1, 2}</a:t>
            </a:r>
          </a:p>
          <a:p>
            <a:r>
              <a:rPr lang="en-US" dirty="0"/>
              <a:t>d) {1, 5, 6, 3}</a:t>
            </a:r>
          </a:p>
          <a:p>
            <a:r>
              <a:rPr lang="en-US" dirty="0"/>
              <a:t>2. The intersection of the sets {1, 2, 5} and {1, 2, 6} is the set ________</a:t>
            </a:r>
          </a:p>
          <a:p>
            <a:r>
              <a:rPr lang="en-US" dirty="0"/>
              <a:t>a) {1, 2}</a:t>
            </a:r>
          </a:p>
          <a:p>
            <a:r>
              <a:rPr lang="en-US" dirty="0"/>
              <a:t>b) {5, 6}</a:t>
            </a:r>
          </a:p>
          <a:p>
            <a:r>
              <a:rPr lang="en-US" dirty="0"/>
              <a:t>c) {2, 5}</a:t>
            </a:r>
          </a:p>
          <a:p>
            <a:r>
              <a:rPr lang="en-US" dirty="0"/>
              <a:t>d) {1, 6}</a:t>
            </a:r>
            <a:endParaRPr lang="en-IN" dirty="0"/>
          </a:p>
        </p:txBody>
      </p:sp>
      <p:pic>
        <p:nvPicPr>
          <p:cNvPr id="5" name="Graphic 4" descr="Questions">
            <a:extLst>
              <a:ext uri="{FF2B5EF4-FFF2-40B4-BE49-F238E27FC236}">
                <a16:creationId xmlns:a16="http://schemas.microsoft.com/office/drawing/2014/main" id="{9B3DCAE1-F781-415D-990D-8C1F24835F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8224" y="0"/>
            <a:ext cx="936104" cy="77155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507BD42B-F162-4D56-994B-A435514C0476}"/>
                  </a:ext>
                </a:extLst>
              </p14:cNvPr>
              <p14:cNvContentPartPr/>
              <p14:nvPr/>
            </p14:nvContentPartPr>
            <p14:xfrm>
              <a:off x="690480" y="1619280"/>
              <a:ext cx="1505520" cy="205200"/>
            </p14:xfrm>
          </p:contentPart>
        </mc:Choice>
        <mc:Fallback xmlns="">
          <p:pic>
            <p:nvPicPr>
              <p:cNvPr id="4" name="Ink 3">
                <a:extLst>
                  <a:ext uri="{FF2B5EF4-FFF2-40B4-BE49-F238E27FC236}">
                    <a16:creationId xmlns:a16="http://schemas.microsoft.com/office/drawing/2014/main" id="{507BD42B-F162-4D56-994B-A435514C0476}"/>
                  </a:ext>
                </a:extLst>
              </p:cNvPr>
              <p:cNvPicPr/>
              <p:nvPr/>
            </p:nvPicPr>
            <p:blipFill>
              <a:blip r:embed="rId5"/>
              <a:stretch>
                <a:fillRect/>
              </a:stretch>
            </p:blipFill>
            <p:spPr>
              <a:xfrm>
                <a:off x="674640" y="1555920"/>
                <a:ext cx="15368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0E7B5DF-AF7C-4D82-BC6B-D558A75280E9}"/>
                  </a:ext>
                </a:extLst>
              </p14:cNvPr>
              <p14:cNvContentPartPr/>
              <p14:nvPr/>
            </p14:nvContentPartPr>
            <p14:xfrm>
              <a:off x="671400" y="3205080"/>
              <a:ext cx="957600" cy="167040"/>
            </p14:xfrm>
          </p:contentPart>
        </mc:Choice>
        <mc:Fallback xmlns="">
          <p:pic>
            <p:nvPicPr>
              <p:cNvPr id="6" name="Ink 5">
                <a:extLst>
                  <a:ext uri="{FF2B5EF4-FFF2-40B4-BE49-F238E27FC236}">
                    <a16:creationId xmlns:a16="http://schemas.microsoft.com/office/drawing/2014/main" id="{70E7B5DF-AF7C-4D82-BC6B-D558A75280E9}"/>
                  </a:ext>
                </a:extLst>
              </p:cNvPr>
              <p:cNvPicPr/>
              <p:nvPr/>
            </p:nvPicPr>
            <p:blipFill>
              <a:blip r:embed="rId7"/>
              <a:stretch>
                <a:fillRect/>
              </a:stretch>
            </p:blipFill>
            <p:spPr>
              <a:xfrm>
                <a:off x="655560" y="3141720"/>
                <a:ext cx="988920" cy="293760"/>
              </a:xfrm>
              <a:prstGeom prst="rect">
                <a:avLst/>
              </a:prstGeom>
            </p:spPr>
          </p:pic>
        </mc:Fallback>
      </mc:AlternateContent>
    </p:spTree>
    <p:extLst>
      <p:ext uri="{BB962C8B-B14F-4D97-AF65-F5344CB8AC3E}">
        <p14:creationId xmlns:p14="http://schemas.microsoft.com/office/powerpoint/2010/main" val="30434808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0F55CD-B3A0-4763-B280-827B4D0C5630}"/>
              </a:ext>
            </a:extLst>
          </p:cNvPr>
          <p:cNvSpPr>
            <a:spLocks noGrp="1"/>
          </p:cNvSpPr>
          <p:nvPr>
            <p:ph type="body" sz="quarter" idx="10"/>
          </p:nvPr>
        </p:nvSpPr>
        <p:spPr/>
        <p:txBody>
          <a:bodyPr/>
          <a:lstStyle/>
          <a:p>
            <a:endParaRPr lang="en-IN"/>
          </a:p>
        </p:txBody>
      </p:sp>
      <p:sp>
        <p:nvSpPr>
          <p:cNvPr id="3" name="Content Placeholder 2">
            <a:extLst>
              <a:ext uri="{FF2B5EF4-FFF2-40B4-BE49-F238E27FC236}">
                <a16:creationId xmlns:a16="http://schemas.microsoft.com/office/drawing/2014/main" id="{A84B9EEC-4E66-4836-BA00-DCA4DE5E5AA2}"/>
              </a:ext>
            </a:extLst>
          </p:cNvPr>
          <p:cNvSpPr>
            <a:spLocks noGrp="1"/>
          </p:cNvSpPr>
          <p:nvPr>
            <p:ph idx="1"/>
          </p:nvPr>
        </p:nvSpPr>
        <p:spPr/>
        <p:txBody>
          <a:bodyPr/>
          <a:lstStyle/>
          <a:p>
            <a:pPr marL="0" indent="0">
              <a:buNone/>
            </a:pPr>
            <a:r>
              <a:rPr lang="en-US" dirty="0"/>
              <a:t>3. The difference of {1, 2, 3} and {1, 2, 5} is the set ____________</a:t>
            </a:r>
          </a:p>
          <a:p>
            <a:r>
              <a:rPr lang="en-US" dirty="0"/>
              <a:t>a) {1}</a:t>
            </a:r>
          </a:p>
          <a:p>
            <a:r>
              <a:rPr lang="en-US" dirty="0"/>
              <a:t>b) {5}</a:t>
            </a:r>
          </a:p>
          <a:p>
            <a:r>
              <a:rPr lang="en-US" dirty="0"/>
              <a:t>c) {3}</a:t>
            </a:r>
          </a:p>
          <a:p>
            <a:r>
              <a:rPr lang="en-US" dirty="0"/>
              <a:t>d) {2}</a:t>
            </a:r>
          </a:p>
          <a:p>
            <a:pPr marL="0" indent="0">
              <a:buNone/>
            </a:pPr>
            <a:r>
              <a:rPr lang="en-US" dirty="0"/>
              <a:t>4. Two sets are called disjoint if their_____________ is the empty set.</a:t>
            </a:r>
          </a:p>
          <a:p>
            <a:pPr marL="0" indent="0">
              <a:buNone/>
            </a:pPr>
            <a:r>
              <a:rPr lang="en-US" dirty="0"/>
              <a:t>a) Union</a:t>
            </a:r>
          </a:p>
          <a:p>
            <a:pPr marL="0" indent="0">
              <a:buNone/>
            </a:pPr>
            <a:r>
              <a:rPr lang="en-US" dirty="0"/>
              <a:t>b) Difference</a:t>
            </a:r>
          </a:p>
          <a:p>
            <a:pPr marL="0" indent="0">
              <a:buNone/>
            </a:pPr>
            <a:r>
              <a:rPr lang="en-US" dirty="0"/>
              <a:t>c) Intersection</a:t>
            </a:r>
          </a:p>
          <a:p>
            <a:pPr marL="0" indent="0">
              <a:buNone/>
            </a:pPr>
            <a:r>
              <a:rPr lang="en-US" dirty="0"/>
              <a:t>d) Complement</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6417F94-3B55-4F7F-A024-737DE89A2122}"/>
                  </a:ext>
                </a:extLst>
              </p14:cNvPr>
              <p14:cNvContentPartPr/>
              <p14:nvPr/>
            </p14:nvContentPartPr>
            <p14:xfrm>
              <a:off x="709560" y="2104920"/>
              <a:ext cx="633960" cy="133920"/>
            </p14:xfrm>
          </p:contentPart>
        </mc:Choice>
        <mc:Fallback xmlns="">
          <p:pic>
            <p:nvPicPr>
              <p:cNvPr id="4" name="Ink 3">
                <a:extLst>
                  <a:ext uri="{FF2B5EF4-FFF2-40B4-BE49-F238E27FC236}">
                    <a16:creationId xmlns:a16="http://schemas.microsoft.com/office/drawing/2014/main" id="{E6417F94-3B55-4F7F-A024-737DE89A2122}"/>
                  </a:ext>
                </a:extLst>
              </p:cNvPr>
              <p:cNvPicPr/>
              <p:nvPr/>
            </p:nvPicPr>
            <p:blipFill>
              <a:blip r:embed="rId3"/>
              <a:stretch>
                <a:fillRect/>
              </a:stretch>
            </p:blipFill>
            <p:spPr>
              <a:xfrm>
                <a:off x="693720" y="2041560"/>
                <a:ext cx="6652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384530F-4F96-4240-A971-4167B9267292}"/>
                  </a:ext>
                </a:extLst>
              </p14:cNvPr>
              <p14:cNvContentPartPr/>
              <p14:nvPr/>
            </p14:nvContentPartPr>
            <p14:xfrm>
              <a:off x="419040" y="3938760"/>
              <a:ext cx="1595880" cy="114480"/>
            </p14:xfrm>
          </p:contentPart>
        </mc:Choice>
        <mc:Fallback xmlns="">
          <p:pic>
            <p:nvPicPr>
              <p:cNvPr id="5" name="Ink 4">
                <a:extLst>
                  <a:ext uri="{FF2B5EF4-FFF2-40B4-BE49-F238E27FC236}">
                    <a16:creationId xmlns:a16="http://schemas.microsoft.com/office/drawing/2014/main" id="{7384530F-4F96-4240-A971-4167B9267292}"/>
                  </a:ext>
                </a:extLst>
              </p:cNvPr>
              <p:cNvPicPr/>
              <p:nvPr/>
            </p:nvPicPr>
            <p:blipFill>
              <a:blip r:embed="rId5"/>
              <a:stretch>
                <a:fillRect/>
              </a:stretch>
            </p:blipFill>
            <p:spPr>
              <a:xfrm>
                <a:off x="403200" y="3875400"/>
                <a:ext cx="1627200" cy="241200"/>
              </a:xfrm>
              <a:prstGeom prst="rect">
                <a:avLst/>
              </a:prstGeom>
            </p:spPr>
          </p:pic>
        </mc:Fallback>
      </mc:AlternateContent>
    </p:spTree>
    <p:extLst>
      <p:ext uri="{BB962C8B-B14F-4D97-AF65-F5344CB8AC3E}">
        <p14:creationId xmlns:p14="http://schemas.microsoft.com/office/powerpoint/2010/main" val="19682854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AB03DD-757E-4635-89AC-DA8EB1FDFC00}"/>
              </a:ext>
            </a:extLst>
          </p:cNvPr>
          <p:cNvSpPr>
            <a:spLocks noGrp="1"/>
          </p:cNvSpPr>
          <p:nvPr>
            <p:ph type="body" sz="quarter" idx="10"/>
          </p:nvPr>
        </p:nvSpPr>
        <p:spPr/>
        <p:txBody>
          <a:bodyPr/>
          <a:lstStyle/>
          <a:p>
            <a:endParaRPr lang="en-IN"/>
          </a:p>
        </p:txBody>
      </p:sp>
      <p:sp>
        <p:nvSpPr>
          <p:cNvPr id="3" name="Content Placeholder 2">
            <a:extLst>
              <a:ext uri="{FF2B5EF4-FFF2-40B4-BE49-F238E27FC236}">
                <a16:creationId xmlns:a16="http://schemas.microsoft.com/office/drawing/2014/main" id="{50A7B40E-91A1-4706-9132-E4227292CA22}"/>
              </a:ext>
            </a:extLst>
          </p:cNvPr>
          <p:cNvSpPr>
            <a:spLocks noGrp="1"/>
          </p:cNvSpPr>
          <p:nvPr>
            <p:ph idx="1"/>
          </p:nvPr>
        </p:nvSpPr>
        <p:spPr/>
        <p:txBody>
          <a:bodyPr/>
          <a:lstStyle/>
          <a:p>
            <a:pPr marL="0" indent="0">
              <a:buNone/>
            </a:pPr>
            <a:r>
              <a:rPr lang="en-US" dirty="0"/>
              <a:t>5. Which of the following two sets are disjoint?</a:t>
            </a:r>
          </a:p>
          <a:p>
            <a:r>
              <a:rPr lang="en-US" dirty="0"/>
              <a:t>a) {1, 3, 5} and {1, 3, 6}</a:t>
            </a:r>
          </a:p>
          <a:p>
            <a:r>
              <a:rPr lang="en-US" dirty="0"/>
              <a:t>b) {1, 2, 3} and {1, 2, 3}</a:t>
            </a:r>
          </a:p>
          <a:p>
            <a:r>
              <a:rPr lang="en-US" dirty="0"/>
              <a:t>c) {1, 3, 5} and {2, 3, 4}</a:t>
            </a:r>
          </a:p>
          <a:p>
            <a:r>
              <a:rPr lang="en-US" dirty="0"/>
              <a:t>d) {1, 3, 5} and {2, 4, 6}</a:t>
            </a:r>
          </a:p>
          <a:p>
            <a:pPr marL="0" indent="0">
              <a:buNone/>
            </a:pPr>
            <a:r>
              <a:rPr lang="en-US" dirty="0"/>
              <a:t>6. The complement of the set A is _____________</a:t>
            </a:r>
          </a:p>
          <a:p>
            <a:pPr marL="0" indent="0">
              <a:buNone/>
            </a:pPr>
            <a:r>
              <a:rPr lang="en-US" dirty="0"/>
              <a:t>a) A – B</a:t>
            </a:r>
          </a:p>
          <a:p>
            <a:pPr marL="0" indent="0">
              <a:buNone/>
            </a:pPr>
            <a:r>
              <a:rPr lang="en-US" dirty="0"/>
              <a:t>b) U – A</a:t>
            </a:r>
          </a:p>
          <a:p>
            <a:pPr marL="0" indent="0">
              <a:buNone/>
            </a:pPr>
            <a:r>
              <a:rPr lang="en-US" dirty="0"/>
              <a:t>c) A – U</a:t>
            </a:r>
          </a:p>
          <a:p>
            <a:pPr marL="0" indent="0">
              <a:buNone/>
            </a:pPr>
            <a:r>
              <a:rPr lang="en-US" dirty="0"/>
              <a:t>d) B – A</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22F84FF-64D7-45E6-AC21-277227FD7996}"/>
                  </a:ext>
                </a:extLst>
              </p14:cNvPr>
              <p14:cNvContentPartPr/>
              <p14:nvPr/>
            </p14:nvContentPartPr>
            <p14:xfrm>
              <a:off x="814320" y="2471760"/>
              <a:ext cx="2591280" cy="147960"/>
            </p14:xfrm>
          </p:contentPart>
        </mc:Choice>
        <mc:Fallback xmlns="">
          <p:pic>
            <p:nvPicPr>
              <p:cNvPr id="4" name="Ink 3">
                <a:extLst>
                  <a:ext uri="{FF2B5EF4-FFF2-40B4-BE49-F238E27FC236}">
                    <a16:creationId xmlns:a16="http://schemas.microsoft.com/office/drawing/2014/main" id="{622F84FF-64D7-45E6-AC21-277227FD7996}"/>
                  </a:ext>
                </a:extLst>
              </p:cNvPr>
              <p:cNvPicPr/>
              <p:nvPr/>
            </p:nvPicPr>
            <p:blipFill>
              <a:blip r:embed="rId3"/>
              <a:stretch>
                <a:fillRect/>
              </a:stretch>
            </p:blipFill>
            <p:spPr>
              <a:xfrm>
                <a:off x="798480" y="2408400"/>
                <a:ext cx="26226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D0CEC0C-F8EB-4E2A-B8EE-EBF7F882E34D}"/>
                  </a:ext>
                </a:extLst>
              </p14:cNvPr>
              <p14:cNvContentPartPr/>
              <p14:nvPr/>
            </p14:nvContentPartPr>
            <p14:xfrm>
              <a:off x="324000" y="3514680"/>
              <a:ext cx="1167120" cy="162360"/>
            </p14:xfrm>
          </p:contentPart>
        </mc:Choice>
        <mc:Fallback xmlns="">
          <p:pic>
            <p:nvPicPr>
              <p:cNvPr id="5" name="Ink 4">
                <a:extLst>
                  <a:ext uri="{FF2B5EF4-FFF2-40B4-BE49-F238E27FC236}">
                    <a16:creationId xmlns:a16="http://schemas.microsoft.com/office/drawing/2014/main" id="{1D0CEC0C-F8EB-4E2A-B8EE-EBF7F882E34D}"/>
                  </a:ext>
                </a:extLst>
              </p:cNvPr>
              <p:cNvPicPr/>
              <p:nvPr/>
            </p:nvPicPr>
            <p:blipFill>
              <a:blip r:embed="rId5"/>
              <a:stretch>
                <a:fillRect/>
              </a:stretch>
            </p:blipFill>
            <p:spPr>
              <a:xfrm>
                <a:off x="308160" y="3451320"/>
                <a:ext cx="1198440" cy="289080"/>
              </a:xfrm>
              <a:prstGeom prst="rect">
                <a:avLst/>
              </a:prstGeom>
            </p:spPr>
          </p:pic>
        </mc:Fallback>
      </mc:AlternateContent>
    </p:spTree>
    <p:extLst>
      <p:ext uri="{BB962C8B-B14F-4D97-AF65-F5344CB8AC3E}">
        <p14:creationId xmlns:p14="http://schemas.microsoft.com/office/powerpoint/2010/main" val="40716832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493354-EB38-4E4C-AF87-4AB4F4BB8D95}"/>
              </a:ext>
            </a:extLst>
          </p:cNvPr>
          <p:cNvSpPr>
            <a:spLocks noGrp="1"/>
          </p:cNvSpPr>
          <p:nvPr>
            <p:ph type="body" sz="quarter" idx="10"/>
          </p:nvPr>
        </p:nvSpPr>
        <p:spPr/>
        <p:txBody>
          <a:bodyPr/>
          <a:lstStyle/>
          <a:p>
            <a:endParaRPr lang="en-IN"/>
          </a:p>
        </p:txBody>
      </p:sp>
      <p:sp>
        <p:nvSpPr>
          <p:cNvPr id="3" name="Content Placeholder 2">
            <a:extLst>
              <a:ext uri="{FF2B5EF4-FFF2-40B4-BE49-F238E27FC236}">
                <a16:creationId xmlns:a16="http://schemas.microsoft.com/office/drawing/2014/main" id="{E00ADC3E-31DA-4E04-A09D-81A2C31153AE}"/>
              </a:ext>
            </a:extLst>
          </p:cNvPr>
          <p:cNvSpPr>
            <a:spLocks noGrp="1"/>
          </p:cNvSpPr>
          <p:nvPr>
            <p:ph idx="1"/>
          </p:nvPr>
        </p:nvSpPr>
        <p:spPr>
          <a:xfrm>
            <a:off x="323528" y="854099"/>
            <a:ext cx="8568952" cy="4289401"/>
          </a:xfrm>
        </p:spPr>
        <p:txBody>
          <a:bodyPr/>
          <a:lstStyle/>
          <a:p>
            <a:pPr marL="0" indent="0">
              <a:buNone/>
            </a:pPr>
            <a:r>
              <a:rPr lang="en-US" dirty="0"/>
              <a:t>7. The bit string for the set {2, 4, 6, 8, 10} (with universal set of natural numbers less than or equal to 10) is ____________________</a:t>
            </a:r>
          </a:p>
          <a:p>
            <a:r>
              <a:rPr lang="en-US" dirty="0"/>
              <a:t>a) 0101010101</a:t>
            </a:r>
          </a:p>
          <a:p>
            <a:r>
              <a:rPr lang="en-US" dirty="0"/>
              <a:t>b) 1010101010</a:t>
            </a:r>
          </a:p>
          <a:p>
            <a:r>
              <a:rPr lang="en-US" dirty="0"/>
              <a:t>c) 1010010101</a:t>
            </a:r>
          </a:p>
          <a:p>
            <a:r>
              <a:rPr lang="en-US" dirty="0"/>
              <a:t>d) 0010010101</a:t>
            </a:r>
          </a:p>
          <a:p>
            <a:pPr marL="0" indent="0">
              <a:buNone/>
            </a:pPr>
            <a:r>
              <a:rPr lang="en-US" dirty="0"/>
              <a:t>8. Let Ai = {</a:t>
            </a:r>
            <a:r>
              <a:rPr lang="en-US" dirty="0" err="1"/>
              <a:t>i</a:t>
            </a:r>
            <a:r>
              <a:rPr lang="en-US" dirty="0"/>
              <a:t>, i+1, i+2, …..}. Then set {n, n+1, n+2, n+3, …..} is the ______ of the set Ai.</a:t>
            </a:r>
          </a:p>
          <a:p>
            <a:pPr marL="0" indent="0">
              <a:buNone/>
            </a:pPr>
            <a:r>
              <a:rPr lang="en-US" dirty="0"/>
              <a:t>a) Union</a:t>
            </a:r>
          </a:p>
          <a:p>
            <a:pPr marL="0" indent="0">
              <a:buNone/>
            </a:pPr>
            <a:r>
              <a:rPr lang="en-US" dirty="0"/>
              <a:t>b) Intersection</a:t>
            </a:r>
          </a:p>
          <a:p>
            <a:pPr marL="0" indent="0">
              <a:buNone/>
            </a:pPr>
            <a:r>
              <a:rPr lang="en-US" dirty="0"/>
              <a:t>c) Set Difference</a:t>
            </a:r>
          </a:p>
          <a:p>
            <a:pPr marL="0" indent="0">
              <a:buNone/>
            </a:pPr>
            <a:r>
              <a:rPr lang="en-US" dirty="0"/>
              <a:t>d) Disjoint</a:t>
            </a:r>
          </a:p>
          <a:p>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BD790FD-EE54-4997-9F27-6453A387798D}"/>
                  </a:ext>
                </a:extLst>
              </p14:cNvPr>
              <p14:cNvContentPartPr/>
              <p14:nvPr/>
            </p14:nvContentPartPr>
            <p14:xfrm>
              <a:off x="328680" y="2028960"/>
              <a:ext cx="2167200" cy="128880"/>
            </p14:xfrm>
          </p:contentPart>
        </mc:Choice>
        <mc:Fallback xmlns="">
          <p:pic>
            <p:nvPicPr>
              <p:cNvPr id="4" name="Ink 3">
                <a:extLst>
                  <a:ext uri="{FF2B5EF4-FFF2-40B4-BE49-F238E27FC236}">
                    <a16:creationId xmlns:a16="http://schemas.microsoft.com/office/drawing/2014/main" id="{2BD790FD-EE54-4997-9F27-6453A387798D}"/>
                  </a:ext>
                </a:extLst>
              </p:cNvPr>
              <p:cNvPicPr/>
              <p:nvPr/>
            </p:nvPicPr>
            <p:blipFill>
              <a:blip r:embed="rId3"/>
              <a:stretch>
                <a:fillRect/>
              </a:stretch>
            </p:blipFill>
            <p:spPr>
              <a:xfrm>
                <a:off x="312840" y="1965600"/>
                <a:ext cx="21985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23AD3E6-2A0D-4FC7-852B-6A0B5125CED6}"/>
                  </a:ext>
                </a:extLst>
              </p14:cNvPr>
              <p14:cNvContentPartPr/>
              <p14:nvPr/>
            </p14:nvContentPartPr>
            <p14:xfrm>
              <a:off x="357120" y="4191120"/>
              <a:ext cx="1638720" cy="90720"/>
            </p14:xfrm>
          </p:contentPart>
        </mc:Choice>
        <mc:Fallback xmlns="">
          <p:pic>
            <p:nvPicPr>
              <p:cNvPr id="5" name="Ink 4">
                <a:extLst>
                  <a:ext uri="{FF2B5EF4-FFF2-40B4-BE49-F238E27FC236}">
                    <a16:creationId xmlns:a16="http://schemas.microsoft.com/office/drawing/2014/main" id="{623AD3E6-2A0D-4FC7-852B-6A0B5125CED6}"/>
                  </a:ext>
                </a:extLst>
              </p:cNvPr>
              <p:cNvPicPr/>
              <p:nvPr/>
            </p:nvPicPr>
            <p:blipFill>
              <a:blip r:embed="rId5"/>
              <a:stretch>
                <a:fillRect/>
              </a:stretch>
            </p:blipFill>
            <p:spPr>
              <a:xfrm>
                <a:off x="341280" y="4127760"/>
                <a:ext cx="16700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13A6E88-6298-4306-9170-FE27025C990C}"/>
                  </a:ext>
                </a:extLst>
              </p14:cNvPr>
              <p14:cNvContentPartPr/>
              <p14:nvPr/>
            </p14:nvContentPartPr>
            <p14:xfrm>
              <a:off x="3471840" y="642960"/>
              <a:ext cx="4158000" cy="414720"/>
            </p14:xfrm>
          </p:contentPart>
        </mc:Choice>
        <mc:Fallback xmlns="">
          <p:pic>
            <p:nvPicPr>
              <p:cNvPr id="6" name="Ink 5">
                <a:extLst>
                  <a:ext uri="{FF2B5EF4-FFF2-40B4-BE49-F238E27FC236}">
                    <a16:creationId xmlns:a16="http://schemas.microsoft.com/office/drawing/2014/main" id="{E13A6E88-6298-4306-9170-FE27025C990C}"/>
                  </a:ext>
                </a:extLst>
              </p:cNvPr>
              <p:cNvPicPr/>
              <p:nvPr/>
            </p:nvPicPr>
            <p:blipFill>
              <a:blip r:embed="rId7"/>
              <a:stretch>
                <a:fillRect/>
              </a:stretch>
            </p:blipFill>
            <p:spPr>
              <a:xfrm>
                <a:off x="3462480" y="633600"/>
                <a:ext cx="4176720" cy="433440"/>
              </a:xfrm>
              <a:prstGeom prst="rect">
                <a:avLst/>
              </a:prstGeom>
            </p:spPr>
          </p:pic>
        </mc:Fallback>
      </mc:AlternateContent>
    </p:spTree>
    <p:extLst>
      <p:ext uri="{BB962C8B-B14F-4D97-AF65-F5344CB8AC3E}">
        <p14:creationId xmlns:p14="http://schemas.microsoft.com/office/powerpoint/2010/main" val="35341487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019439-64A5-4DF4-9807-D7B57A96BFCB}"/>
              </a:ext>
            </a:extLst>
          </p:cNvPr>
          <p:cNvSpPr>
            <a:spLocks noGrp="1"/>
          </p:cNvSpPr>
          <p:nvPr>
            <p:ph type="body" sz="quarter" idx="10"/>
          </p:nvPr>
        </p:nvSpPr>
        <p:spPr/>
        <p:txBody>
          <a:bodyPr/>
          <a:lstStyle/>
          <a:p>
            <a:endParaRPr lang="en-IN"/>
          </a:p>
        </p:txBody>
      </p:sp>
      <p:sp>
        <p:nvSpPr>
          <p:cNvPr id="3" name="Content Placeholder 2">
            <a:extLst>
              <a:ext uri="{FF2B5EF4-FFF2-40B4-BE49-F238E27FC236}">
                <a16:creationId xmlns:a16="http://schemas.microsoft.com/office/drawing/2014/main" id="{060A8C65-DE61-4C12-BBBF-597715BA2A49}"/>
              </a:ext>
            </a:extLst>
          </p:cNvPr>
          <p:cNvSpPr>
            <a:spLocks noGrp="1"/>
          </p:cNvSpPr>
          <p:nvPr>
            <p:ph idx="1"/>
          </p:nvPr>
        </p:nvSpPr>
        <p:spPr/>
        <p:txBody>
          <a:bodyPr/>
          <a:lstStyle/>
          <a:p>
            <a:pPr marL="0" indent="0">
              <a:buNone/>
            </a:pPr>
            <a:r>
              <a:rPr lang="en-US" dirty="0"/>
              <a:t>9. The bit strings for the sets are 1111100000 and 1010101010. The union of these sets is ___________</a:t>
            </a:r>
          </a:p>
          <a:p>
            <a:r>
              <a:rPr lang="en-US" dirty="0"/>
              <a:t>a) 1010100000</a:t>
            </a:r>
          </a:p>
          <a:p>
            <a:r>
              <a:rPr lang="en-US" dirty="0"/>
              <a:t>b) 1010101101</a:t>
            </a:r>
          </a:p>
          <a:p>
            <a:r>
              <a:rPr lang="en-US" dirty="0"/>
              <a:t>c) 1111111100</a:t>
            </a:r>
          </a:p>
          <a:p>
            <a:r>
              <a:rPr lang="en-US" dirty="0"/>
              <a:t>d) 1111101010</a:t>
            </a:r>
          </a:p>
          <a:p>
            <a:pPr marL="0" indent="0">
              <a:buNone/>
            </a:pPr>
            <a:r>
              <a:rPr lang="en-US" dirty="0"/>
              <a:t>10. The set difference of the set A with null set is __________</a:t>
            </a:r>
          </a:p>
          <a:p>
            <a:pPr marL="0" indent="0">
              <a:buNone/>
            </a:pPr>
            <a:r>
              <a:rPr lang="en-US" dirty="0"/>
              <a:t>a) A</a:t>
            </a:r>
          </a:p>
          <a:p>
            <a:pPr marL="0" indent="0">
              <a:buNone/>
            </a:pPr>
            <a:r>
              <a:rPr lang="en-US" dirty="0"/>
              <a:t>b) null</a:t>
            </a:r>
          </a:p>
          <a:p>
            <a:pPr marL="0" indent="0">
              <a:buNone/>
            </a:pPr>
            <a:r>
              <a:rPr lang="en-US" dirty="0"/>
              <a:t>c) U</a:t>
            </a:r>
          </a:p>
          <a:p>
            <a:pPr marL="0" indent="0">
              <a:buNone/>
            </a:pPr>
            <a:r>
              <a:rPr lang="en-US" dirty="0"/>
              <a:t>d) B</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0821E84-7B3F-469D-AD89-A465B178AD28}"/>
                  </a:ext>
                </a:extLst>
              </p14:cNvPr>
              <p14:cNvContentPartPr/>
              <p14:nvPr/>
            </p14:nvContentPartPr>
            <p14:xfrm>
              <a:off x="376200" y="2752560"/>
              <a:ext cx="2157840" cy="234000"/>
            </p14:xfrm>
          </p:contentPart>
        </mc:Choice>
        <mc:Fallback xmlns="">
          <p:pic>
            <p:nvPicPr>
              <p:cNvPr id="4" name="Ink 3">
                <a:extLst>
                  <a:ext uri="{FF2B5EF4-FFF2-40B4-BE49-F238E27FC236}">
                    <a16:creationId xmlns:a16="http://schemas.microsoft.com/office/drawing/2014/main" id="{10821E84-7B3F-469D-AD89-A465B178AD28}"/>
                  </a:ext>
                </a:extLst>
              </p:cNvPr>
              <p:cNvPicPr/>
              <p:nvPr/>
            </p:nvPicPr>
            <p:blipFill>
              <a:blip r:embed="rId3"/>
              <a:stretch>
                <a:fillRect/>
              </a:stretch>
            </p:blipFill>
            <p:spPr>
              <a:xfrm>
                <a:off x="360360" y="2689200"/>
                <a:ext cx="21891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47B7993-FA5F-40F1-8E1B-AF5C06769116}"/>
                  </a:ext>
                </a:extLst>
              </p14:cNvPr>
              <p14:cNvContentPartPr/>
              <p14:nvPr/>
            </p14:nvContentPartPr>
            <p14:xfrm>
              <a:off x="404640" y="3400560"/>
              <a:ext cx="672120" cy="304920"/>
            </p14:xfrm>
          </p:contentPart>
        </mc:Choice>
        <mc:Fallback xmlns="">
          <p:pic>
            <p:nvPicPr>
              <p:cNvPr id="5" name="Ink 4">
                <a:extLst>
                  <a:ext uri="{FF2B5EF4-FFF2-40B4-BE49-F238E27FC236}">
                    <a16:creationId xmlns:a16="http://schemas.microsoft.com/office/drawing/2014/main" id="{E47B7993-FA5F-40F1-8E1B-AF5C06769116}"/>
                  </a:ext>
                </a:extLst>
              </p:cNvPr>
              <p:cNvPicPr/>
              <p:nvPr/>
            </p:nvPicPr>
            <p:blipFill>
              <a:blip r:embed="rId5"/>
              <a:stretch>
                <a:fillRect/>
              </a:stretch>
            </p:blipFill>
            <p:spPr>
              <a:xfrm>
                <a:off x="388800" y="3337200"/>
                <a:ext cx="703440" cy="431640"/>
              </a:xfrm>
              <a:prstGeom prst="rect">
                <a:avLst/>
              </a:prstGeom>
            </p:spPr>
          </p:pic>
        </mc:Fallback>
      </mc:AlternateContent>
    </p:spTree>
    <p:extLst>
      <p:ext uri="{BB962C8B-B14F-4D97-AF65-F5344CB8AC3E}">
        <p14:creationId xmlns:p14="http://schemas.microsoft.com/office/powerpoint/2010/main" val="17030749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91BE77-2B6F-47CB-9493-622FA5EF6CB3}"/>
              </a:ext>
            </a:extLst>
          </p:cNvPr>
          <p:cNvSpPr>
            <a:spLocks noGrp="1"/>
          </p:cNvSpPr>
          <p:nvPr>
            <p:ph type="body" sz="quarter" idx="10"/>
          </p:nvPr>
        </p:nvSpPr>
        <p:spPr/>
        <p:txBody>
          <a:bodyPr/>
          <a:lstStyle/>
          <a:p>
            <a:endParaRPr lang="en-IN"/>
          </a:p>
        </p:txBody>
      </p:sp>
      <p:sp>
        <p:nvSpPr>
          <p:cNvPr id="3" name="Content Placeholder 2">
            <a:extLst>
              <a:ext uri="{FF2B5EF4-FFF2-40B4-BE49-F238E27FC236}">
                <a16:creationId xmlns:a16="http://schemas.microsoft.com/office/drawing/2014/main" id="{B4B66CDC-A802-4A08-9013-85E6112D20A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366886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Rectangular Tables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60345529"/>
              </p:ext>
            </p:extLst>
          </p:nvPr>
        </p:nvGraphicFramePr>
        <p:xfrm>
          <a:off x="611560" y="1385590"/>
          <a:ext cx="2881310" cy="1478280"/>
        </p:xfrm>
        <a:graphic>
          <a:graphicData uri="http://schemas.openxmlformats.org/drawingml/2006/table">
            <a:tbl>
              <a:tblPr firstRow="1" bandRow="1">
                <a:tableStyleId>{F5AB1C69-6EDB-4FF4-983F-18BD219EF322}</a:tableStyleId>
              </a:tblPr>
              <a:tblGrid>
                <a:gridCol w="576262">
                  <a:extLst>
                    <a:ext uri="{9D8B030D-6E8A-4147-A177-3AD203B41FA5}">
                      <a16:colId xmlns:a16="http://schemas.microsoft.com/office/drawing/2014/main" val="20000"/>
                    </a:ext>
                  </a:extLst>
                </a:gridCol>
                <a:gridCol w="576262">
                  <a:extLst>
                    <a:ext uri="{9D8B030D-6E8A-4147-A177-3AD203B41FA5}">
                      <a16:colId xmlns:a16="http://schemas.microsoft.com/office/drawing/2014/main" val="20001"/>
                    </a:ext>
                  </a:extLst>
                </a:gridCol>
                <a:gridCol w="576262">
                  <a:extLst>
                    <a:ext uri="{9D8B030D-6E8A-4147-A177-3AD203B41FA5}">
                      <a16:colId xmlns:a16="http://schemas.microsoft.com/office/drawing/2014/main" val="20002"/>
                    </a:ext>
                  </a:extLst>
                </a:gridCol>
                <a:gridCol w="576262">
                  <a:extLst>
                    <a:ext uri="{9D8B030D-6E8A-4147-A177-3AD203B41FA5}">
                      <a16:colId xmlns:a16="http://schemas.microsoft.com/office/drawing/2014/main" val="20003"/>
                    </a:ext>
                  </a:extLst>
                </a:gridCol>
                <a:gridCol w="576262">
                  <a:extLst>
                    <a:ext uri="{9D8B030D-6E8A-4147-A177-3AD203B41FA5}">
                      <a16:colId xmlns:a16="http://schemas.microsoft.com/office/drawing/2014/main" val="20004"/>
                    </a:ext>
                  </a:extLst>
                </a:gridCol>
              </a:tblGrid>
              <a:tr h="0">
                <a:tc>
                  <a:txBody>
                    <a:bodyPr/>
                    <a:lstStyle/>
                    <a:p>
                      <a:pPr algn="ctr"/>
                      <a:endParaRPr lang="en-IN" dirty="0"/>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tcPr>
                </a:tc>
                <a:tc>
                  <a:txBody>
                    <a:bodyPr/>
                    <a:lstStyle/>
                    <a:p>
                      <a:pPr algn="ctr"/>
                      <a:r>
                        <a:rPr lang="en-IN" dirty="0"/>
                        <a:t>0</a:t>
                      </a:r>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tcPr>
                </a:tc>
                <a:tc>
                  <a:txBody>
                    <a:bodyPr/>
                    <a:lstStyle/>
                    <a:p>
                      <a:pPr algn="ctr"/>
                      <a:r>
                        <a:rPr lang="en-IN" dirty="0"/>
                        <a:t>1</a:t>
                      </a:r>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tcPr>
                </a:tc>
                <a:tc>
                  <a:txBody>
                    <a:bodyPr/>
                    <a:lstStyle/>
                    <a:p>
                      <a:pPr algn="ctr"/>
                      <a:r>
                        <a:rPr lang="en-IN" dirty="0"/>
                        <a:t>2</a:t>
                      </a:r>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tcPr>
                </a:tc>
                <a:tc>
                  <a:txBody>
                    <a:bodyPr/>
                    <a:lstStyle/>
                    <a:p>
                      <a:pPr algn="ctr"/>
                      <a:r>
                        <a:rPr lang="en-IN" dirty="0"/>
                        <a:t>3</a:t>
                      </a:r>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IN" sz="1800" b="1" kern="1200" dirty="0">
                          <a:solidFill>
                            <a:schemeClr val="lt1"/>
                          </a:solidFill>
                          <a:latin typeface="+mn-lt"/>
                          <a:ea typeface="+mn-ea"/>
                          <a:cs typeface="+mn-cs"/>
                        </a:rPr>
                        <a:t>0</a:t>
                      </a:r>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chemeClr val="accent3"/>
                    </a:solidFill>
                  </a:tcPr>
                </a:tc>
                <a:tc>
                  <a:txBody>
                    <a:bodyPr/>
                    <a:lstStyle/>
                    <a:p>
                      <a:pPr algn="ctr"/>
                      <a:r>
                        <a:rPr lang="en-IN" b="1" dirty="0">
                          <a:solidFill>
                            <a:srgbClr val="FF0000"/>
                          </a:solidFill>
                        </a:rPr>
                        <a:t>D</a:t>
                      </a:r>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tcPr>
                </a:tc>
                <a:tc>
                  <a:txBody>
                    <a:bodyPr/>
                    <a:lstStyle/>
                    <a:p>
                      <a:pPr algn="ctr"/>
                      <a:r>
                        <a:rPr lang="en-IN" b="1" dirty="0">
                          <a:solidFill>
                            <a:srgbClr val="FF0000"/>
                          </a:solidFill>
                        </a:rPr>
                        <a:t>A</a:t>
                      </a:r>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tcPr>
                </a:tc>
                <a:tc>
                  <a:txBody>
                    <a:bodyPr/>
                    <a:lstStyle/>
                    <a:p>
                      <a:pPr algn="ctr"/>
                      <a:r>
                        <a:rPr lang="en-IN" b="1" dirty="0">
                          <a:solidFill>
                            <a:srgbClr val="FF0000"/>
                          </a:solidFill>
                        </a:rPr>
                        <a:t>T</a:t>
                      </a:r>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tcPr>
                </a:tc>
                <a:tc>
                  <a:txBody>
                    <a:bodyPr/>
                    <a:lstStyle/>
                    <a:p>
                      <a:pPr algn="ctr"/>
                      <a:r>
                        <a:rPr lang="en-IN" b="1" dirty="0">
                          <a:solidFill>
                            <a:srgbClr val="FF0000"/>
                          </a:solidFill>
                        </a:rPr>
                        <a:t>A</a:t>
                      </a:r>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IN" sz="1800" b="1" kern="1200" dirty="0">
                          <a:solidFill>
                            <a:schemeClr val="lt1"/>
                          </a:solidFill>
                          <a:latin typeface="+mn-lt"/>
                          <a:ea typeface="+mn-ea"/>
                          <a:cs typeface="+mn-cs"/>
                        </a:rPr>
                        <a:t>1</a:t>
                      </a:r>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chemeClr val="accent3"/>
                    </a:solidFill>
                  </a:tcPr>
                </a:tc>
                <a:tc>
                  <a:txBody>
                    <a:bodyPr/>
                    <a:lstStyle/>
                    <a:p>
                      <a:pPr algn="ctr"/>
                      <a:r>
                        <a:rPr lang="en-IN" b="1" dirty="0"/>
                        <a:t>H</a:t>
                      </a:r>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tcPr>
                </a:tc>
                <a:tc>
                  <a:txBody>
                    <a:bodyPr/>
                    <a:lstStyle/>
                    <a:p>
                      <a:pPr algn="ctr"/>
                      <a:r>
                        <a:rPr lang="en-IN" b="1" dirty="0"/>
                        <a:t>A</a:t>
                      </a:r>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tcPr>
                </a:tc>
                <a:tc>
                  <a:txBody>
                    <a:bodyPr/>
                    <a:lstStyle/>
                    <a:p>
                      <a:pPr algn="ctr"/>
                      <a:r>
                        <a:rPr lang="en-IN" b="1" dirty="0"/>
                        <a:t>S</a:t>
                      </a:r>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tcPr>
                </a:tc>
                <a:tc>
                  <a:txBody>
                    <a:bodyPr/>
                    <a:lstStyle/>
                    <a:p>
                      <a:pPr algn="ctr"/>
                      <a:r>
                        <a:rPr lang="en-IN" b="1" dirty="0"/>
                        <a:t>H</a:t>
                      </a:r>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IN" sz="1800" b="1" kern="1200" dirty="0">
                          <a:solidFill>
                            <a:schemeClr val="lt1"/>
                          </a:solidFill>
                          <a:latin typeface="+mn-lt"/>
                          <a:ea typeface="+mn-ea"/>
                          <a:cs typeface="+mn-cs"/>
                        </a:rPr>
                        <a:t>2</a:t>
                      </a:r>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solidFill>
                      <a:schemeClr val="accent3"/>
                    </a:solidFill>
                  </a:tcPr>
                </a:tc>
                <a:tc>
                  <a:txBody>
                    <a:bodyPr/>
                    <a:lstStyle/>
                    <a:p>
                      <a:pPr algn="ctr"/>
                      <a:r>
                        <a:rPr lang="en-IN" b="1" dirty="0">
                          <a:solidFill>
                            <a:srgbClr val="7030A0"/>
                          </a:solidFill>
                        </a:rPr>
                        <a:t>T</a:t>
                      </a:r>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tcPr>
                </a:tc>
                <a:tc>
                  <a:txBody>
                    <a:bodyPr/>
                    <a:lstStyle/>
                    <a:p>
                      <a:pPr algn="ctr"/>
                      <a:r>
                        <a:rPr lang="en-IN" b="1" dirty="0">
                          <a:solidFill>
                            <a:srgbClr val="7030A0"/>
                          </a:solidFill>
                        </a:rPr>
                        <a:t>W</a:t>
                      </a:r>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tcPr>
                </a:tc>
                <a:tc>
                  <a:txBody>
                    <a:bodyPr/>
                    <a:lstStyle/>
                    <a:p>
                      <a:pPr algn="ctr"/>
                      <a:r>
                        <a:rPr lang="en-IN" b="1" dirty="0">
                          <a:solidFill>
                            <a:srgbClr val="7030A0"/>
                          </a:solidFill>
                        </a:rPr>
                        <a:t>O</a:t>
                      </a:r>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tcPr>
                </a:tc>
                <a:tc>
                  <a:txBody>
                    <a:bodyPr/>
                    <a:lstStyle/>
                    <a:p>
                      <a:pPr algn="ctr"/>
                      <a:r>
                        <a:rPr lang="en-IN" b="1" dirty="0">
                          <a:solidFill>
                            <a:srgbClr val="7030A0"/>
                          </a:solidFill>
                        </a:rPr>
                        <a:t>D</a:t>
                      </a:r>
                    </a:p>
                  </a:txBody>
                  <a:tcPr>
                    <a:lnL w="12700" cap="flat" cmpd="sng" algn="ctr">
                      <a:solidFill>
                        <a:srgbClr val="FFFF00"/>
                      </a:solidFill>
                      <a:prstDash val="solid"/>
                      <a:round/>
                      <a:headEnd type="none" w="med" len="med"/>
                      <a:tailEnd type="none" w="med" len="med"/>
                    </a:lnL>
                    <a:lnR w="12700" cap="flat" cmpd="sng" algn="ctr">
                      <a:solidFill>
                        <a:srgbClr val="FFFF00"/>
                      </a:solidFill>
                      <a:prstDash val="solid"/>
                      <a:round/>
                      <a:headEnd type="none" w="med" len="med"/>
                      <a:tailEnd type="none" w="med" len="med"/>
                    </a:lnR>
                    <a:lnT w="12700" cap="flat" cmpd="sng" algn="ctr">
                      <a:solidFill>
                        <a:srgbClr val="FFFF00"/>
                      </a:solidFill>
                      <a:prstDash val="solid"/>
                      <a:round/>
                      <a:headEnd type="none" w="med" len="med"/>
                      <a:tailEnd type="none" w="med" len="med"/>
                    </a:lnT>
                    <a:lnB w="12700" cap="flat" cmpd="sng" algn="ctr">
                      <a:solidFill>
                        <a:srgbClr val="FFFF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4"/>
          <p:cNvSpPr txBox="1"/>
          <p:nvPr/>
        </p:nvSpPr>
        <p:spPr>
          <a:xfrm>
            <a:off x="755576" y="915566"/>
            <a:ext cx="2604303"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IN" dirty="0"/>
              <a:t>3 x 4 Rectangular Table</a:t>
            </a:r>
          </a:p>
        </p:txBody>
      </p:sp>
      <p:sp>
        <p:nvSpPr>
          <p:cNvPr id="6" name="TextBox 5"/>
          <p:cNvSpPr txBox="1"/>
          <p:nvPr/>
        </p:nvSpPr>
        <p:spPr>
          <a:xfrm>
            <a:off x="4077094" y="1366923"/>
            <a:ext cx="1941557"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IN" dirty="0"/>
              <a:t>Row Major Order</a:t>
            </a:r>
          </a:p>
        </p:txBody>
      </p:sp>
      <p:graphicFrame>
        <p:nvGraphicFramePr>
          <p:cNvPr id="7" name="Table 6"/>
          <p:cNvGraphicFramePr>
            <a:graphicFrameLocks noGrp="1"/>
          </p:cNvGraphicFramePr>
          <p:nvPr>
            <p:extLst>
              <p:ext uri="{D42A27DB-BD31-4B8C-83A1-F6EECF244321}">
                <p14:modId xmlns:p14="http://schemas.microsoft.com/office/powerpoint/2010/main" val="4241350180"/>
              </p:ext>
            </p:extLst>
          </p:nvPr>
        </p:nvGraphicFramePr>
        <p:xfrm>
          <a:off x="4074435" y="1865259"/>
          <a:ext cx="4104456" cy="365760"/>
        </p:xfrm>
        <a:graphic>
          <a:graphicData uri="http://schemas.openxmlformats.org/drawingml/2006/table">
            <a:tbl>
              <a:tblPr firstRow="1" bandRow="1">
                <a:tableStyleId>{F5AB1C69-6EDB-4FF4-983F-18BD219EF322}</a:tableStyleId>
              </a:tblPr>
              <a:tblGrid>
                <a:gridCol w="342038">
                  <a:extLst>
                    <a:ext uri="{9D8B030D-6E8A-4147-A177-3AD203B41FA5}">
                      <a16:colId xmlns:a16="http://schemas.microsoft.com/office/drawing/2014/main" val="20000"/>
                    </a:ext>
                  </a:extLst>
                </a:gridCol>
                <a:gridCol w="342038">
                  <a:extLst>
                    <a:ext uri="{9D8B030D-6E8A-4147-A177-3AD203B41FA5}">
                      <a16:colId xmlns:a16="http://schemas.microsoft.com/office/drawing/2014/main" val="20001"/>
                    </a:ext>
                  </a:extLst>
                </a:gridCol>
                <a:gridCol w="342038">
                  <a:extLst>
                    <a:ext uri="{9D8B030D-6E8A-4147-A177-3AD203B41FA5}">
                      <a16:colId xmlns:a16="http://schemas.microsoft.com/office/drawing/2014/main" val="20002"/>
                    </a:ext>
                  </a:extLst>
                </a:gridCol>
                <a:gridCol w="342038">
                  <a:extLst>
                    <a:ext uri="{9D8B030D-6E8A-4147-A177-3AD203B41FA5}">
                      <a16:colId xmlns:a16="http://schemas.microsoft.com/office/drawing/2014/main" val="20003"/>
                    </a:ext>
                  </a:extLst>
                </a:gridCol>
                <a:gridCol w="342038">
                  <a:extLst>
                    <a:ext uri="{9D8B030D-6E8A-4147-A177-3AD203B41FA5}">
                      <a16:colId xmlns:a16="http://schemas.microsoft.com/office/drawing/2014/main" val="20004"/>
                    </a:ext>
                  </a:extLst>
                </a:gridCol>
                <a:gridCol w="342038">
                  <a:extLst>
                    <a:ext uri="{9D8B030D-6E8A-4147-A177-3AD203B41FA5}">
                      <a16:colId xmlns:a16="http://schemas.microsoft.com/office/drawing/2014/main" val="20005"/>
                    </a:ext>
                  </a:extLst>
                </a:gridCol>
                <a:gridCol w="342038">
                  <a:extLst>
                    <a:ext uri="{9D8B030D-6E8A-4147-A177-3AD203B41FA5}">
                      <a16:colId xmlns:a16="http://schemas.microsoft.com/office/drawing/2014/main" val="20006"/>
                    </a:ext>
                  </a:extLst>
                </a:gridCol>
                <a:gridCol w="342038">
                  <a:extLst>
                    <a:ext uri="{9D8B030D-6E8A-4147-A177-3AD203B41FA5}">
                      <a16:colId xmlns:a16="http://schemas.microsoft.com/office/drawing/2014/main" val="20007"/>
                    </a:ext>
                  </a:extLst>
                </a:gridCol>
                <a:gridCol w="342038">
                  <a:extLst>
                    <a:ext uri="{9D8B030D-6E8A-4147-A177-3AD203B41FA5}">
                      <a16:colId xmlns:a16="http://schemas.microsoft.com/office/drawing/2014/main" val="20008"/>
                    </a:ext>
                  </a:extLst>
                </a:gridCol>
                <a:gridCol w="342038">
                  <a:extLst>
                    <a:ext uri="{9D8B030D-6E8A-4147-A177-3AD203B41FA5}">
                      <a16:colId xmlns:a16="http://schemas.microsoft.com/office/drawing/2014/main" val="20009"/>
                    </a:ext>
                  </a:extLst>
                </a:gridCol>
                <a:gridCol w="342038">
                  <a:extLst>
                    <a:ext uri="{9D8B030D-6E8A-4147-A177-3AD203B41FA5}">
                      <a16:colId xmlns:a16="http://schemas.microsoft.com/office/drawing/2014/main" val="20010"/>
                    </a:ext>
                  </a:extLst>
                </a:gridCol>
                <a:gridCol w="342038">
                  <a:extLst>
                    <a:ext uri="{9D8B030D-6E8A-4147-A177-3AD203B41FA5}">
                      <a16:colId xmlns:a16="http://schemas.microsoft.com/office/drawing/2014/main" val="20011"/>
                    </a:ext>
                  </a:extLst>
                </a:gridCol>
              </a:tblGrid>
              <a:tr h="0">
                <a:tc>
                  <a:txBody>
                    <a:bodyPr/>
                    <a:lstStyle/>
                    <a:p>
                      <a:pPr algn="ctr"/>
                      <a:r>
                        <a:rPr lang="en-IN" dirty="0">
                          <a:solidFill>
                            <a:srgbClr val="FF0000"/>
                          </a:solidFill>
                        </a:rPr>
                        <a:t>D</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a:r>
                        <a:rPr lang="en-IN" dirty="0">
                          <a:solidFill>
                            <a:srgbClr val="FF0000"/>
                          </a:solidFill>
                        </a:rPr>
                        <a:t>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a:r>
                        <a:rPr lang="en-IN" dirty="0">
                          <a:solidFill>
                            <a:srgbClr val="FF0000"/>
                          </a:solidFill>
                        </a:rPr>
                        <a:t>T</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a:r>
                        <a:rPr lang="en-IN" dirty="0">
                          <a:solidFill>
                            <a:srgbClr val="FF0000"/>
                          </a:solidFill>
                        </a:rPr>
                        <a:t>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a:r>
                        <a:rPr lang="en-IN" b="1" dirty="0">
                          <a:solidFill>
                            <a:schemeClr val="tx1"/>
                          </a:solidFill>
                        </a:rPr>
                        <a:t>H</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algn="ctr"/>
                      <a:r>
                        <a:rPr lang="en-IN" b="1" dirty="0">
                          <a:solidFill>
                            <a:schemeClr val="tx1"/>
                          </a:solidFill>
                        </a:rPr>
                        <a:t>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algn="ctr"/>
                      <a:r>
                        <a:rPr lang="en-IN" b="1" dirty="0">
                          <a:solidFill>
                            <a:schemeClr val="tx1"/>
                          </a:solidFill>
                        </a:rPr>
                        <a:t>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algn="ctr"/>
                      <a:r>
                        <a:rPr lang="en-IN" b="1" dirty="0">
                          <a:solidFill>
                            <a:schemeClr val="tx1"/>
                          </a:solidFill>
                        </a:rPr>
                        <a:t>H</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C000"/>
                    </a:solidFill>
                  </a:tcPr>
                </a:tc>
                <a:tc>
                  <a:txBody>
                    <a:bodyPr/>
                    <a:lstStyle/>
                    <a:p>
                      <a:pPr algn="ctr"/>
                      <a:r>
                        <a:rPr lang="en-IN" b="1" dirty="0">
                          <a:solidFill>
                            <a:srgbClr val="7030A0"/>
                          </a:solidFill>
                        </a:rPr>
                        <a:t>T</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3">
                        <a:lumMod val="40000"/>
                        <a:lumOff val="60000"/>
                      </a:schemeClr>
                    </a:solidFill>
                  </a:tcPr>
                </a:tc>
                <a:tc>
                  <a:txBody>
                    <a:bodyPr/>
                    <a:lstStyle/>
                    <a:p>
                      <a:pPr algn="ctr"/>
                      <a:r>
                        <a:rPr lang="en-IN" b="1" dirty="0">
                          <a:solidFill>
                            <a:srgbClr val="7030A0"/>
                          </a:solidFill>
                        </a:rPr>
                        <a:t>W</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3">
                        <a:lumMod val="40000"/>
                        <a:lumOff val="60000"/>
                      </a:schemeClr>
                    </a:solidFill>
                  </a:tcPr>
                </a:tc>
                <a:tc>
                  <a:txBody>
                    <a:bodyPr/>
                    <a:lstStyle/>
                    <a:p>
                      <a:pPr algn="ctr"/>
                      <a:r>
                        <a:rPr lang="en-IN" b="1" dirty="0">
                          <a:solidFill>
                            <a:srgbClr val="7030A0"/>
                          </a:solidFill>
                        </a:rPr>
                        <a:t>O</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3">
                        <a:lumMod val="40000"/>
                        <a:lumOff val="60000"/>
                      </a:schemeClr>
                    </a:solidFill>
                  </a:tcPr>
                </a:tc>
                <a:tc>
                  <a:txBody>
                    <a:bodyPr/>
                    <a:lstStyle/>
                    <a:p>
                      <a:pPr algn="ctr"/>
                      <a:r>
                        <a:rPr lang="en-IN" b="1" dirty="0">
                          <a:solidFill>
                            <a:srgbClr val="7030A0"/>
                          </a:solidFill>
                        </a:rPr>
                        <a:t>D</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bl>
          </a:graphicData>
        </a:graphic>
      </p:graphicFrame>
      <p:sp>
        <p:nvSpPr>
          <p:cNvPr id="8" name="TextBox 7"/>
          <p:cNvSpPr txBox="1"/>
          <p:nvPr/>
        </p:nvSpPr>
        <p:spPr>
          <a:xfrm>
            <a:off x="4070603" y="2793494"/>
            <a:ext cx="2274982"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IN" dirty="0"/>
              <a:t>Column Major Order</a:t>
            </a:r>
          </a:p>
        </p:txBody>
      </p:sp>
      <p:graphicFrame>
        <p:nvGraphicFramePr>
          <p:cNvPr id="9" name="Table 8"/>
          <p:cNvGraphicFramePr>
            <a:graphicFrameLocks noGrp="1"/>
          </p:cNvGraphicFramePr>
          <p:nvPr>
            <p:extLst>
              <p:ext uri="{D42A27DB-BD31-4B8C-83A1-F6EECF244321}">
                <p14:modId xmlns:p14="http://schemas.microsoft.com/office/powerpoint/2010/main" val="683402225"/>
              </p:ext>
            </p:extLst>
          </p:nvPr>
        </p:nvGraphicFramePr>
        <p:xfrm>
          <a:off x="4067944" y="3291830"/>
          <a:ext cx="4104456" cy="365760"/>
        </p:xfrm>
        <a:graphic>
          <a:graphicData uri="http://schemas.openxmlformats.org/drawingml/2006/table">
            <a:tbl>
              <a:tblPr firstRow="1" bandRow="1">
                <a:tableStyleId>{F5AB1C69-6EDB-4FF4-983F-18BD219EF322}</a:tableStyleId>
              </a:tblPr>
              <a:tblGrid>
                <a:gridCol w="342038">
                  <a:extLst>
                    <a:ext uri="{9D8B030D-6E8A-4147-A177-3AD203B41FA5}">
                      <a16:colId xmlns:a16="http://schemas.microsoft.com/office/drawing/2014/main" val="20000"/>
                    </a:ext>
                  </a:extLst>
                </a:gridCol>
                <a:gridCol w="342038">
                  <a:extLst>
                    <a:ext uri="{9D8B030D-6E8A-4147-A177-3AD203B41FA5}">
                      <a16:colId xmlns:a16="http://schemas.microsoft.com/office/drawing/2014/main" val="20001"/>
                    </a:ext>
                  </a:extLst>
                </a:gridCol>
                <a:gridCol w="342038">
                  <a:extLst>
                    <a:ext uri="{9D8B030D-6E8A-4147-A177-3AD203B41FA5}">
                      <a16:colId xmlns:a16="http://schemas.microsoft.com/office/drawing/2014/main" val="20002"/>
                    </a:ext>
                  </a:extLst>
                </a:gridCol>
                <a:gridCol w="342038">
                  <a:extLst>
                    <a:ext uri="{9D8B030D-6E8A-4147-A177-3AD203B41FA5}">
                      <a16:colId xmlns:a16="http://schemas.microsoft.com/office/drawing/2014/main" val="20003"/>
                    </a:ext>
                  </a:extLst>
                </a:gridCol>
                <a:gridCol w="342038">
                  <a:extLst>
                    <a:ext uri="{9D8B030D-6E8A-4147-A177-3AD203B41FA5}">
                      <a16:colId xmlns:a16="http://schemas.microsoft.com/office/drawing/2014/main" val="20004"/>
                    </a:ext>
                  </a:extLst>
                </a:gridCol>
                <a:gridCol w="342038">
                  <a:extLst>
                    <a:ext uri="{9D8B030D-6E8A-4147-A177-3AD203B41FA5}">
                      <a16:colId xmlns:a16="http://schemas.microsoft.com/office/drawing/2014/main" val="20005"/>
                    </a:ext>
                  </a:extLst>
                </a:gridCol>
                <a:gridCol w="342038">
                  <a:extLst>
                    <a:ext uri="{9D8B030D-6E8A-4147-A177-3AD203B41FA5}">
                      <a16:colId xmlns:a16="http://schemas.microsoft.com/office/drawing/2014/main" val="20006"/>
                    </a:ext>
                  </a:extLst>
                </a:gridCol>
                <a:gridCol w="342038">
                  <a:extLst>
                    <a:ext uri="{9D8B030D-6E8A-4147-A177-3AD203B41FA5}">
                      <a16:colId xmlns:a16="http://schemas.microsoft.com/office/drawing/2014/main" val="20007"/>
                    </a:ext>
                  </a:extLst>
                </a:gridCol>
                <a:gridCol w="342038">
                  <a:extLst>
                    <a:ext uri="{9D8B030D-6E8A-4147-A177-3AD203B41FA5}">
                      <a16:colId xmlns:a16="http://schemas.microsoft.com/office/drawing/2014/main" val="20008"/>
                    </a:ext>
                  </a:extLst>
                </a:gridCol>
                <a:gridCol w="342038">
                  <a:extLst>
                    <a:ext uri="{9D8B030D-6E8A-4147-A177-3AD203B41FA5}">
                      <a16:colId xmlns:a16="http://schemas.microsoft.com/office/drawing/2014/main" val="20009"/>
                    </a:ext>
                  </a:extLst>
                </a:gridCol>
                <a:gridCol w="342038">
                  <a:extLst>
                    <a:ext uri="{9D8B030D-6E8A-4147-A177-3AD203B41FA5}">
                      <a16:colId xmlns:a16="http://schemas.microsoft.com/office/drawing/2014/main" val="20010"/>
                    </a:ext>
                  </a:extLst>
                </a:gridCol>
                <a:gridCol w="342038">
                  <a:extLst>
                    <a:ext uri="{9D8B030D-6E8A-4147-A177-3AD203B41FA5}">
                      <a16:colId xmlns:a16="http://schemas.microsoft.com/office/drawing/2014/main" val="20011"/>
                    </a:ext>
                  </a:extLst>
                </a:gridCol>
              </a:tblGrid>
              <a:tr h="0">
                <a:tc>
                  <a:txBody>
                    <a:bodyPr/>
                    <a:lstStyle/>
                    <a:p>
                      <a:pPr algn="ctr"/>
                      <a:r>
                        <a:rPr lang="en-IN" dirty="0">
                          <a:solidFill>
                            <a:srgbClr val="FF0000"/>
                          </a:solidFill>
                        </a:rPr>
                        <a:t>D</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a:r>
                        <a:rPr lang="en-IN" dirty="0">
                          <a:solidFill>
                            <a:srgbClr val="FF0000"/>
                          </a:solidFill>
                        </a:rPr>
                        <a:t>H</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a:r>
                        <a:rPr lang="en-IN" dirty="0">
                          <a:solidFill>
                            <a:srgbClr val="FF0000"/>
                          </a:solidFill>
                        </a:rPr>
                        <a:t>T</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rgbClr val="FFFF00"/>
                    </a:solidFill>
                  </a:tcPr>
                </a:tc>
                <a:tc>
                  <a:txBody>
                    <a:bodyPr/>
                    <a:lstStyle/>
                    <a:p>
                      <a:pPr algn="ctr"/>
                      <a:r>
                        <a:rPr lang="en-IN" dirty="0">
                          <a:solidFill>
                            <a:schemeClr val="tx1"/>
                          </a:solidFill>
                        </a:rPr>
                        <a:t>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ctr"/>
                      <a:r>
                        <a:rPr lang="en-IN" b="1" dirty="0">
                          <a:solidFill>
                            <a:schemeClr val="tx1"/>
                          </a:solidFill>
                        </a:rPr>
                        <a:t>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ctr"/>
                      <a:r>
                        <a:rPr lang="en-IN" b="1" dirty="0">
                          <a:solidFill>
                            <a:schemeClr val="tx1"/>
                          </a:solidFill>
                        </a:rPr>
                        <a:t>W</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bg1"/>
                    </a:solidFill>
                  </a:tcPr>
                </a:tc>
                <a:tc>
                  <a:txBody>
                    <a:bodyPr/>
                    <a:lstStyle/>
                    <a:p>
                      <a:pPr algn="ctr"/>
                      <a:r>
                        <a:rPr lang="en-IN" b="1" dirty="0">
                          <a:solidFill>
                            <a:srgbClr val="7030A0"/>
                          </a:solidFill>
                        </a:rPr>
                        <a:t>T</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tc>
                  <a:txBody>
                    <a:bodyPr/>
                    <a:lstStyle/>
                    <a:p>
                      <a:pPr algn="ctr"/>
                      <a:r>
                        <a:rPr lang="en-IN" b="1" dirty="0">
                          <a:solidFill>
                            <a:srgbClr val="7030A0"/>
                          </a:solidFill>
                        </a:rPr>
                        <a:t>S</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tc>
                  <a:txBody>
                    <a:bodyPr/>
                    <a:lstStyle/>
                    <a:p>
                      <a:pPr algn="ctr"/>
                      <a:r>
                        <a:rPr lang="en-IN" b="1" dirty="0">
                          <a:solidFill>
                            <a:srgbClr val="7030A0"/>
                          </a:solidFill>
                        </a:rPr>
                        <a:t>O</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6">
                        <a:lumMod val="40000"/>
                        <a:lumOff val="60000"/>
                      </a:schemeClr>
                    </a:solidFill>
                  </a:tcPr>
                </a:tc>
                <a:tc>
                  <a:txBody>
                    <a:bodyPr/>
                    <a:lstStyle/>
                    <a:p>
                      <a:pPr algn="ctr"/>
                      <a:r>
                        <a:rPr lang="en-IN" b="1" dirty="0">
                          <a:solidFill>
                            <a:schemeClr val="accent6">
                              <a:lumMod val="50000"/>
                            </a:schemeClr>
                          </a:solidFill>
                        </a:rPr>
                        <a:t>A</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3">
                        <a:lumMod val="40000"/>
                        <a:lumOff val="60000"/>
                      </a:schemeClr>
                    </a:solidFill>
                  </a:tcPr>
                </a:tc>
                <a:tc>
                  <a:txBody>
                    <a:bodyPr/>
                    <a:lstStyle/>
                    <a:p>
                      <a:pPr algn="ctr"/>
                      <a:r>
                        <a:rPr lang="en-IN" b="1" dirty="0">
                          <a:solidFill>
                            <a:schemeClr val="accent6">
                              <a:lumMod val="50000"/>
                            </a:schemeClr>
                          </a:solidFill>
                        </a:rPr>
                        <a:t>H</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3">
                        <a:lumMod val="40000"/>
                        <a:lumOff val="60000"/>
                      </a:schemeClr>
                    </a:solidFill>
                  </a:tcPr>
                </a:tc>
                <a:tc>
                  <a:txBody>
                    <a:bodyPr/>
                    <a:lstStyle/>
                    <a:p>
                      <a:pPr algn="ctr"/>
                      <a:r>
                        <a:rPr lang="en-IN" b="1" dirty="0">
                          <a:solidFill>
                            <a:schemeClr val="accent6">
                              <a:lumMod val="50000"/>
                            </a:schemeClr>
                          </a:solidFill>
                        </a:rPr>
                        <a:t>D</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3061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45"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000"/>
                                        <p:tgtEl>
                                          <p:spTgt spid="8"/>
                                        </p:tgtEl>
                                      </p:cBhvr>
                                    </p:animEffect>
                                    <p:anim calcmode="lin" valueType="num">
                                      <p:cBhvr>
                                        <p:cTn id="24" dur="2000" fill="hold"/>
                                        <p:tgtEl>
                                          <p:spTgt spid="8"/>
                                        </p:tgtEl>
                                        <p:attrNameLst>
                                          <p:attrName>ppt_w</p:attrName>
                                        </p:attrNameLst>
                                      </p:cBhvr>
                                      <p:tavLst>
                                        <p:tav tm="0" fmla="#ppt_w*sin(2.5*pi*$)">
                                          <p:val>
                                            <p:fltVal val="0"/>
                                          </p:val>
                                        </p:tav>
                                        <p:tav tm="100000">
                                          <p:val>
                                            <p:fltVal val="1"/>
                                          </p:val>
                                        </p:tav>
                                      </p:tavLst>
                                    </p:anim>
                                    <p:anim calcmode="lin" valueType="num">
                                      <p:cBhvr>
                                        <p:cTn id="25"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dirty="0"/>
              <a:t>Rectangular Tables</a:t>
            </a:r>
          </a:p>
        </p:txBody>
      </p:sp>
      <p:sp>
        <p:nvSpPr>
          <p:cNvPr id="3" name="Content Placeholder 2"/>
          <p:cNvSpPr>
            <a:spLocks noGrp="1"/>
          </p:cNvSpPr>
          <p:nvPr>
            <p:ph idx="1"/>
          </p:nvPr>
        </p:nvSpPr>
        <p:spPr/>
        <p:txBody>
          <a:bodyPr/>
          <a:lstStyle/>
          <a:p>
            <a:r>
              <a:rPr lang="en-IN" dirty="0"/>
              <a:t>For an </a:t>
            </a:r>
            <a:r>
              <a:rPr lang="en-IN" b="1" dirty="0">
                <a:solidFill>
                  <a:schemeClr val="accent6">
                    <a:lumMod val="50000"/>
                  </a:schemeClr>
                </a:solidFill>
              </a:rPr>
              <a:t>m X n</a:t>
            </a:r>
            <a:r>
              <a:rPr lang="en-IN" dirty="0"/>
              <a:t> array ( </a:t>
            </a:r>
            <a:r>
              <a:rPr lang="en-IN" dirty="0">
                <a:solidFill>
                  <a:srgbClr val="FF0000"/>
                </a:solidFill>
              </a:rPr>
              <a:t>m – rows</a:t>
            </a:r>
            <a:r>
              <a:rPr lang="en-IN" dirty="0"/>
              <a:t> and </a:t>
            </a:r>
            <a:r>
              <a:rPr lang="en-IN" dirty="0">
                <a:solidFill>
                  <a:srgbClr val="FF0000"/>
                </a:solidFill>
              </a:rPr>
              <a:t>n – columns </a:t>
            </a:r>
            <a:r>
              <a:rPr lang="en-IN" dirty="0"/>
              <a:t>)</a:t>
            </a:r>
          </a:p>
          <a:p>
            <a:r>
              <a:rPr lang="en-IN" dirty="0"/>
              <a:t>Each </a:t>
            </a:r>
            <a:r>
              <a:rPr lang="en-IN" b="1" dirty="0">
                <a:solidFill>
                  <a:srgbClr val="00B050"/>
                </a:solidFill>
              </a:rPr>
              <a:t>row</a:t>
            </a:r>
            <a:r>
              <a:rPr lang="en-IN" dirty="0"/>
              <a:t> is indexed from </a:t>
            </a:r>
            <a:r>
              <a:rPr lang="en-IN" b="1" dirty="0">
                <a:solidFill>
                  <a:srgbClr val="00B050"/>
                </a:solidFill>
              </a:rPr>
              <a:t>0 to m - 1</a:t>
            </a:r>
          </a:p>
          <a:p>
            <a:r>
              <a:rPr lang="en-IN" dirty="0"/>
              <a:t>Each </a:t>
            </a:r>
            <a:r>
              <a:rPr lang="en-IN" b="1" dirty="0">
                <a:solidFill>
                  <a:srgbClr val="00B050"/>
                </a:solidFill>
              </a:rPr>
              <a:t>column</a:t>
            </a:r>
            <a:r>
              <a:rPr lang="en-IN" dirty="0"/>
              <a:t> is indexed from </a:t>
            </a:r>
            <a:r>
              <a:rPr lang="en-IN" b="1" dirty="0">
                <a:solidFill>
                  <a:srgbClr val="00B050"/>
                </a:solidFill>
              </a:rPr>
              <a:t>0 to n – 1</a:t>
            </a:r>
          </a:p>
          <a:p>
            <a:r>
              <a:rPr lang="en-IN" dirty="0"/>
              <a:t>The element at </a:t>
            </a:r>
            <a:r>
              <a:rPr lang="en-IN" dirty="0">
                <a:solidFill>
                  <a:srgbClr val="00B050"/>
                </a:solidFill>
              </a:rPr>
              <a:t>(</a:t>
            </a:r>
            <a:r>
              <a:rPr lang="en-IN" dirty="0" err="1">
                <a:solidFill>
                  <a:srgbClr val="00B050"/>
                </a:solidFill>
              </a:rPr>
              <a:t>i</a:t>
            </a:r>
            <a:r>
              <a:rPr lang="en-IN" dirty="0">
                <a:solidFill>
                  <a:srgbClr val="00B050"/>
                </a:solidFill>
              </a:rPr>
              <a:t>, j)</a:t>
            </a:r>
            <a:r>
              <a:rPr lang="en-IN" dirty="0"/>
              <a:t> is at the sequential position </a:t>
            </a:r>
          </a:p>
          <a:p>
            <a:pPr lvl="1"/>
            <a:r>
              <a:rPr lang="en-IN" dirty="0"/>
              <a:t>i X n + j where n is the number of columns. (Row major order)</a:t>
            </a:r>
          </a:p>
          <a:p>
            <a:pPr lvl="1"/>
            <a:r>
              <a:rPr lang="en-IN" dirty="0"/>
              <a:t>j X m + </a:t>
            </a:r>
            <a:r>
              <a:rPr lang="en-IN" dirty="0" err="1"/>
              <a:t>i</a:t>
            </a:r>
            <a:r>
              <a:rPr lang="en-IN" dirty="0"/>
              <a:t> where m is the number of rows (Column major order)</a:t>
            </a:r>
          </a:p>
          <a:p>
            <a:endParaRPr lang="en-IN" dirty="0"/>
          </a:p>
        </p:txBody>
      </p:sp>
    </p:spTree>
    <p:extLst>
      <p:ext uri="{BB962C8B-B14F-4D97-AF65-F5344CB8AC3E}">
        <p14:creationId xmlns:p14="http://schemas.microsoft.com/office/powerpoint/2010/main" val="1260990647"/>
      </p:ext>
    </p:extLst>
  </p:cSld>
  <p:clrMapOvr>
    <a:masterClrMapping/>
  </p:clrMapOvr>
</p:sld>
</file>

<file path=ppt/theme/theme1.xml><?xml version="1.0" encoding="utf-8"?>
<a:theme xmlns:a="http://schemas.openxmlformats.org/drawingml/2006/main" name="Cover and End Slide Master">
  <a:themeElements>
    <a:clrScheme name="ALLPPT-COLOR-A27">
      <a:dk1>
        <a:sysClr val="windowText" lastClr="000000"/>
      </a:dk1>
      <a:lt1>
        <a:sysClr val="window" lastClr="FFFFFF"/>
      </a:lt1>
      <a:dk2>
        <a:srgbClr val="1F497D"/>
      </a:dk2>
      <a:lt2>
        <a:srgbClr val="EEECE1"/>
      </a:lt2>
      <a:accent1>
        <a:srgbClr val="797B4F"/>
      </a:accent1>
      <a:accent2>
        <a:srgbClr val="797B4F"/>
      </a:accent2>
      <a:accent3>
        <a:srgbClr val="797B4F"/>
      </a:accent3>
      <a:accent4>
        <a:srgbClr val="797B4F"/>
      </a:accent4>
      <a:accent5>
        <a:srgbClr val="797B4F"/>
      </a:accent5>
      <a:accent6>
        <a:srgbClr val="797B4F"/>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ALLPPT-COLOR-A09">
      <a:dk1>
        <a:sysClr val="windowText" lastClr="000000"/>
      </a:dk1>
      <a:lt1>
        <a:sysClr val="window" lastClr="FFFFFF"/>
      </a:lt1>
      <a:dk2>
        <a:srgbClr val="1F497D"/>
      </a:dk2>
      <a:lt2>
        <a:srgbClr val="EEECE1"/>
      </a:lt2>
      <a:accent1>
        <a:srgbClr val="DF2619"/>
      </a:accent1>
      <a:accent2>
        <a:srgbClr val="8388E3"/>
      </a:accent2>
      <a:accent3>
        <a:srgbClr val="EC771B"/>
      </a:accent3>
      <a:accent4>
        <a:srgbClr val="B2F608"/>
      </a:accent4>
      <a:accent5>
        <a:srgbClr val="F6E213"/>
      </a:accent5>
      <a:accent6>
        <a:srgbClr val="CBCBC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3119</TotalTime>
  <Words>4679</Words>
  <Application>Microsoft Office PowerPoint</Application>
  <PresentationFormat>On-screen Show (16:9)</PresentationFormat>
  <Paragraphs>1155</Paragraphs>
  <Slides>79</Slides>
  <Notes>2</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79</vt:i4>
      </vt:variant>
    </vt:vector>
  </HeadingPairs>
  <TitlesOfParts>
    <vt:vector size="86" baseType="lpstr">
      <vt:lpstr>맑은 고딕</vt:lpstr>
      <vt:lpstr>Arial</vt:lpstr>
      <vt:lpstr>Calibri</vt:lpstr>
      <vt:lpstr>Georgia</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Antony David Kingsly</cp:lastModifiedBy>
  <cp:revision>272</cp:revision>
  <dcterms:created xsi:type="dcterms:W3CDTF">2016-12-05T23:26:54Z</dcterms:created>
  <dcterms:modified xsi:type="dcterms:W3CDTF">2020-11-11T05:08:37Z</dcterms:modified>
</cp:coreProperties>
</file>